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2"/>
    <p:sldId id="942" r:id="rId3"/>
    <p:sldId id="879" r:id="rId4"/>
    <p:sldId id="937" r:id="rId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路由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路由配置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路由高级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8233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install --save </a:t>
            </a:r>
            <a:r>
              <a:rPr lang="en-US" altLang="zh-CN" dirty="0" smtClean="0"/>
              <a:t> react-router-</a:t>
            </a:r>
            <a:r>
              <a:rPr lang="en-US" altLang="zh-CN" dirty="0" err="1" smtClean="0"/>
              <a:t>dom</a:t>
            </a:r>
            <a:endParaRPr lang="en-US" altLang="zh-CN" dirty="0"/>
          </a:p>
          <a:p>
            <a:pPr marL="591820" lvl="1"/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26</Words>
  <Application>Microsoft Office PowerPoint</Application>
  <PresentationFormat>自定义</PresentationFormat>
  <Paragraphs>11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   React 程序开发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2811</cp:revision>
  <cp:lastPrinted>2411-12-30T00:00:00Z</cp:lastPrinted>
  <dcterms:created xsi:type="dcterms:W3CDTF">2003-05-12T10:17:00Z</dcterms:created>
  <dcterms:modified xsi:type="dcterms:W3CDTF">2019-02-16T09:25:27Z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