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773" r:id="rId2"/>
    <p:sldId id="879" r:id="rId3"/>
    <p:sldId id="940" r:id="rId4"/>
    <p:sldId id="939" r:id="rId5"/>
    <p:sldId id="941" r:id="rId6"/>
    <p:sldId id="937" r:id="rId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507841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</a:t>
            </a:r>
            <a:r>
              <a:rPr lang="zh-CN" altLang="en-US" sz="4800" b="1" dirty="0" smtClean="0"/>
              <a:t>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>
                <a:latin typeface="+mn-ea"/>
                <a:ea typeface="+mn-ea"/>
              </a:rPr>
              <a:t>--- </a:t>
            </a:r>
            <a:r>
              <a:rPr lang="en-US" altLang="zh-CN" smtClean="0">
                <a:latin typeface="+mn-ea"/>
                <a:ea typeface="+mn-ea"/>
              </a:rPr>
              <a:t> React </a:t>
            </a:r>
            <a:r>
              <a:rPr lang="zh-CN" altLang="en-US" smtClean="0">
                <a:latin typeface="+mn-ea"/>
                <a:ea typeface="+mn-ea"/>
              </a:rPr>
              <a:t>简介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一个用于构建用户界面的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主要</a:t>
            </a:r>
            <a:r>
              <a:rPr lang="zh-CN" altLang="en-US" dirty="0"/>
              <a:t>用于构建</a:t>
            </a:r>
            <a:r>
              <a:rPr lang="en-US" altLang="zh-CN" dirty="0"/>
              <a:t>UI</a:t>
            </a:r>
            <a:r>
              <a:rPr lang="zh-CN" altLang="en-US" dirty="0"/>
              <a:t>，很多人认为 </a:t>
            </a:r>
            <a:r>
              <a:rPr lang="en-US" altLang="zh-CN" dirty="0"/>
              <a:t>React </a:t>
            </a:r>
            <a:r>
              <a:rPr lang="zh-CN" altLang="en-US" dirty="0"/>
              <a:t>是 </a:t>
            </a:r>
            <a:r>
              <a:rPr lang="en-US" altLang="zh-CN" dirty="0"/>
              <a:t>MVC </a:t>
            </a:r>
            <a:r>
              <a:rPr lang="zh-CN" altLang="en-US" dirty="0"/>
              <a:t>中的 </a:t>
            </a:r>
            <a:r>
              <a:rPr lang="en-US" altLang="zh-CN" dirty="0" smtClean="0"/>
              <a:t>V</a:t>
            </a:r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起源于 </a:t>
            </a:r>
            <a:r>
              <a:rPr lang="en-US" altLang="zh-CN" dirty="0"/>
              <a:t>Facebook </a:t>
            </a:r>
            <a:r>
              <a:rPr lang="zh-CN" altLang="en-US" dirty="0"/>
              <a:t>的内部项目，用来架设 </a:t>
            </a:r>
            <a:r>
              <a:rPr lang="en-US" altLang="zh-CN" dirty="0" err="1"/>
              <a:t>Instagram</a:t>
            </a:r>
            <a:r>
              <a:rPr lang="en-US" altLang="zh-CN" dirty="0"/>
              <a:t> </a:t>
            </a:r>
            <a:r>
              <a:rPr lang="zh-CN" altLang="en-US" dirty="0"/>
              <a:t>的网站，并于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月开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拥有</a:t>
            </a:r>
            <a:r>
              <a:rPr lang="zh-CN" altLang="en-US" dirty="0"/>
              <a:t>较高的性能，代码逻辑非常简单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4"/>
            <a:ext cx="10228685" cy="4970277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/>
              <a:t>特点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声明</a:t>
            </a:r>
            <a:r>
              <a:rPr lang="zh-CN" altLang="en-US" b="1" dirty="0"/>
              <a:t>式设计</a:t>
            </a:r>
            <a:r>
              <a:rPr lang="zh-CN" altLang="en-US" dirty="0"/>
              <a:t> −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采用</a:t>
            </a:r>
            <a:r>
              <a:rPr lang="zh-CN" altLang="en-US" dirty="0"/>
              <a:t>声明范式，可以轻松描述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高效</a:t>
            </a:r>
            <a:r>
              <a:rPr lang="zh-CN" altLang="en-US" dirty="0"/>
              <a:t> −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通过对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</a:t>
            </a:r>
            <a:r>
              <a:rPr lang="zh-CN" altLang="en-US" dirty="0"/>
              <a:t>模拟，最大限度地减少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的 交互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灵活</a:t>
            </a:r>
            <a:r>
              <a:rPr lang="zh-CN" altLang="en-US" dirty="0"/>
              <a:t> −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可以</a:t>
            </a:r>
            <a:r>
              <a:rPr lang="zh-CN" altLang="en-US" dirty="0"/>
              <a:t>与已知的库或框架很好地</a:t>
            </a:r>
            <a:r>
              <a:rPr lang="zh-CN" altLang="en-US" dirty="0" smtClean="0"/>
              <a:t>配合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b="1" dirty="0"/>
              <a:t>JSX</a:t>
            </a:r>
            <a:r>
              <a:rPr lang="en-US" altLang="zh-CN" dirty="0"/>
              <a:t> − JSX </a:t>
            </a:r>
            <a:r>
              <a:rPr lang="zh-CN" altLang="en-US" dirty="0"/>
              <a:t>是 </a:t>
            </a:r>
            <a:r>
              <a:rPr lang="en-US" altLang="zh-CN" dirty="0"/>
              <a:t>JavaScript </a:t>
            </a:r>
            <a:r>
              <a:rPr lang="zh-CN" altLang="en-US" dirty="0"/>
              <a:t>语法的</a:t>
            </a:r>
            <a:r>
              <a:rPr lang="zh-CN" altLang="en-US" dirty="0" smtClean="0"/>
              <a:t>扩展，建议</a:t>
            </a:r>
            <a:r>
              <a:rPr lang="zh-CN" altLang="en-US" dirty="0"/>
              <a:t>使用</a:t>
            </a:r>
            <a:r>
              <a:rPr lang="zh-CN" altLang="en-US" dirty="0" smtClean="0"/>
              <a:t>它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组件</a:t>
            </a:r>
            <a:r>
              <a:rPr lang="zh-CN" altLang="en-US" dirty="0"/>
              <a:t> − 通过 </a:t>
            </a:r>
            <a:r>
              <a:rPr lang="en-US" altLang="zh-CN" dirty="0"/>
              <a:t>React </a:t>
            </a:r>
            <a:r>
              <a:rPr lang="zh-CN" altLang="en-US" dirty="0"/>
              <a:t>构建组件，使得代码更加容易得到</a:t>
            </a:r>
            <a:r>
              <a:rPr lang="zh-CN" altLang="en-US" dirty="0" smtClean="0"/>
              <a:t>复用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单向</a:t>
            </a:r>
            <a:r>
              <a:rPr lang="zh-CN" altLang="en-US" b="1" dirty="0"/>
              <a:t>响应的数据流</a:t>
            </a:r>
            <a:r>
              <a:rPr lang="zh-CN" altLang="en-US" dirty="0"/>
              <a:t> − </a:t>
            </a:r>
            <a:r>
              <a:rPr lang="en-US" altLang="zh-CN" dirty="0"/>
              <a:t>React </a:t>
            </a:r>
            <a:r>
              <a:rPr lang="zh-CN" altLang="en-US" dirty="0"/>
              <a:t>实现了单向响应的数据流，从而减少了重复代码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特点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9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Angular</a:t>
            </a:r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都是基于组件化的架构</a:t>
            </a:r>
            <a:endParaRPr lang="zh-CN" altLang="en-US" sz="1600" dirty="0">
              <a:latin typeface="+mn-ea"/>
            </a:endParaRPr>
          </a:p>
          <a:p>
            <a:pPr marL="360045"/>
            <a:r>
              <a:rPr lang="en-US" altLang="zh-CN" dirty="0"/>
              <a:t> Angular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dirty="0"/>
              <a:t>是一</a:t>
            </a:r>
            <a:r>
              <a:rPr lang="zh-CN" altLang="en-US" dirty="0" smtClean="0"/>
              <a:t>个框架（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），一个完整的解决方案</a:t>
            </a:r>
            <a:endParaRPr lang="en-US" altLang="zh-CN" dirty="0" smtClean="0"/>
          </a:p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React</a:t>
            </a:r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是一个（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）库（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接口很少，需结合其他库</a:t>
            </a:r>
            <a:endParaRPr lang="en-US" altLang="zh-CN" dirty="0" smtClean="0"/>
          </a:p>
          <a:p>
            <a:pPr marL="360045"/>
            <a:endParaRPr lang="en-US" altLang="zh-CN" sz="3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与 </a:t>
            </a:r>
            <a:r>
              <a:rPr lang="en-US" altLang="zh-CN" dirty="0" smtClean="0">
                <a:latin typeface="+mn-ea"/>
                <a:ea typeface="+mn-ea"/>
              </a:rPr>
              <a:t>Angular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19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React Native</a:t>
            </a:r>
          </a:p>
          <a:p>
            <a:pPr marL="591820" lvl="1"/>
            <a:r>
              <a:rPr lang="zh-CN" altLang="en-US" dirty="0" smtClean="0"/>
              <a:t> 使用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编写</a:t>
            </a:r>
            <a:r>
              <a:rPr lang="zh-CN" altLang="en-US" dirty="0"/>
              <a:t>原生移动应用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React VR</a:t>
            </a:r>
          </a:p>
          <a:p>
            <a:pPr marL="591820" lvl="1"/>
            <a:r>
              <a:rPr lang="zh-CN" altLang="en-US" dirty="0" smtClean="0"/>
              <a:t> 使用 </a:t>
            </a:r>
            <a:r>
              <a:rPr lang="en-US" altLang="zh-CN" dirty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React </a:t>
            </a:r>
            <a:r>
              <a:rPr lang="zh-CN" altLang="en-US" dirty="0"/>
              <a:t>编写</a:t>
            </a:r>
            <a:r>
              <a:rPr lang="zh-CN" altLang="en-US" dirty="0" smtClean="0"/>
              <a:t>虚拟</a:t>
            </a:r>
            <a:r>
              <a:rPr lang="zh-CN" altLang="en-US" dirty="0"/>
              <a:t>现实（</a:t>
            </a:r>
            <a:r>
              <a:rPr lang="en-US" altLang="zh-CN" dirty="0"/>
              <a:t>VR</a:t>
            </a:r>
            <a:r>
              <a:rPr lang="zh-CN" altLang="en-US" dirty="0"/>
              <a:t>）应用程序</a:t>
            </a:r>
            <a:endParaRPr lang="en-US" altLang="zh-CN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相关技术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01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160</Words>
  <Application>Microsoft Office PowerPoint</Application>
  <PresentationFormat>自定义</PresentationFormat>
  <Paragraphs>35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2784</cp:revision>
  <cp:lastPrinted>2411-12-30T00:00:00Z</cp:lastPrinted>
  <dcterms:created xsi:type="dcterms:W3CDTF">2003-05-12T10:17:00Z</dcterms:created>
  <dcterms:modified xsi:type="dcterms:W3CDTF">2019-02-12T07:45:06Z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