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3FDC-45CA-4F5B-8958-491E0741EDF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CE34-3D2F-4F39-B22B-C8BE86E0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495004" y="1348672"/>
            <a:ext cx="6074228" cy="36426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8097"/>
            <a:ext cx="51728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HL232: Variable LED Light Functional Block Diagram </a:t>
            </a:r>
          </a:p>
          <a:p>
            <a:r>
              <a:rPr lang="en-US" sz="1400" b="1" dirty="0" smtClean="0"/>
              <a:t>Prototype 1: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Electronics: </a:t>
            </a:r>
            <a:r>
              <a:rPr lang="en-US" sz="1400" b="1" dirty="0" err="1" smtClean="0"/>
              <a:t>Arudino</a:t>
            </a:r>
            <a:r>
              <a:rPr lang="en-US" sz="1400" b="1" dirty="0" smtClean="0"/>
              <a:t> Microprocessor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Hardware: 3D printed housing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Software: Arduino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141614" y="3033228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Arduino Microprocessor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91386" y="3029756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LED Light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16500" y="3029756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Press Button again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20198" y="1219641"/>
            <a:ext cx="13716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20198" y="2331720"/>
            <a:ext cx="13716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Brightest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20198" y="3422055"/>
            <a:ext cx="13716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Medium Bright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87541" y="4534134"/>
            <a:ext cx="13716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Least bright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87541" y="5624469"/>
            <a:ext cx="13716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2HZ blink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41614" y="4598787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9V Battery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1614" y="1730828"/>
            <a:ext cx="13716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Software 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569" y="21340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Inputs</a:t>
            </a:r>
            <a:endParaRPr lang="en-US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9479643" y="548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Outputs</a:t>
            </a:r>
            <a:endParaRPr lang="en-US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225872" y="4511678"/>
            <a:ext cx="20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Printed Housing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7692" y="3029756"/>
            <a:ext cx="13716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 turns device 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02672" y="3486956"/>
            <a:ext cx="121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27414" y="2645228"/>
            <a:ext cx="0" cy="3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27414" y="4062549"/>
            <a:ext cx="0" cy="53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13214" y="3486956"/>
            <a:ext cx="50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8100" y="3486956"/>
            <a:ext cx="50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399415" y="1841912"/>
            <a:ext cx="640080" cy="164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452200" y="2837492"/>
            <a:ext cx="703048" cy="64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469351" y="3486956"/>
            <a:ext cx="706573" cy="39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99415" y="3551733"/>
            <a:ext cx="705030" cy="15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399415" y="3579223"/>
            <a:ext cx="673103" cy="250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02092" y="3968000"/>
            <a:ext cx="184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LED Light powered by 3.3V</a:t>
            </a:r>
          </a:p>
          <a:p>
            <a:r>
              <a:rPr lang="en-US" sz="1200" dirty="0" smtClean="0"/>
              <a:t>pin on </a:t>
            </a:r>
            <a:r>
              <a:rPr lang="en-US" sz="1200" dirty="0" err="1" smtClean="0"/>
              <a:t>Arudino</a:t>
            </a:r>
            <a:r>
              <a:rPr lang="en-US" sz="1200" dirty="0" smtClean="0"/>
              <a:t> board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0338" y="1312051"/>
            <a:ext cx="3261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Software logic:</a:t>
            </a:r>
          </a:p>
          <a:p>
            <a:r>
              <a:rPr lang="en-US" sz="1200" dirty="0" smtClean="0"/>
              <a:t>Setup():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Initialize input and output pins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Input is the button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Output is the 3.3V LED pin</a:t>
            </a:r>
          </a:p>
          <a:p>
            <a:r>
              <a:rPr lang="en-US" sz="1200" dirty="0" smtClean="0"/>
              <a:t>Loop():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Detect button press to switch mode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Use PWM to alternate modes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2Hz can be done with HIGH, delay, LOW, delay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10777587" y="3029756"/>
            <a:ext cx="13716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 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94185" y="5535012"/>
            <a:ext cx="178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Battery must be external </a:t>
            </a:r>
          </a:p>
          <a:p>
            <a:r>
              <a:rPr lang="en-US" sz="1200" dirty="0" smtClean="0"/>
              <a:t>and easy to remove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345" y="5552336"/>
            <a:ext cx="35452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IMPROVEMENTS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Smaller microprocessor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Eliminate wires with PCB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Solder LED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Think about other evaluation criteria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27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Li</dc:creator>
  <cp:lastModifiedBy>Howard Li</cp:lastModifiedBy>
  <cp:revision>14</cp:revision>
  <dcterms:created xsi:type="dcterms:W3CDTF">2018-09-28T02:33:20Z</dcterms:created>
  <dcterms:modified xsi:type="dcterms:W3CDTF">2018-09-28T02:55:19Z</dcterms:modified>
</cp:coreProperties>
</file>