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1" r:id="rId5"/>
    <p:sldId id="256" r:id="rId6"/>
    <p:sldId id="260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DC7846E-3E77-423C-8CF2-CC0BCDA02F71}">
          <p14:sldIdLst>
            <p14:sldId id="257"/>
            <p14:sldId id="259"/>
            <p14:sldId id="264"/>
            <p14:sldId id="261"/>
          </p14:sldIdLst>
        </p14:section>
        <p14:section name="WIP" id="{205B7300-7791-4482-BF4C-78B2682803C4}">
          <p14:sldIdLst>
            <p14:sldId id="256"/>
            <p14:sldId id="260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AFAD"/>
    <a:srgbClr val="F09A62"/>
    <a:srgbClr val="CD734F"/>
    <a:srgbClr val="B68C51"/>
    <a:srgbClr val="C7934F"/>
    <a:srgbClr val="F19154"/>
    <a:srgbClr val="B6670C"/>
    <a:srgbClr val="BE4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List3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 custT="1"/>
      <dgm:spPr/>
      <dgm:t>
        <a:bodyPr/>
        <a:lstStyle/>
        <a:p>
          <a:r>
            <a:rPr lang="it-IT" sz="600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 sz="2400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 sz="2400"/>
        </a:p>
      </dgm:t>
    </dgm:pt>
    <dgm:pt modelId="{12841521-7070-47E3-83F9-5C7F5AE289B4}">
      <dgm:prSet phldrT="[Testo]" custT="1"/>
      <dgm:spPr/>
      <dgm:t>
        <a:bodyPr/>
        <a:lstStyle/>
        <a:p>
          <a:r>
            <a:rPr lang="it-IT" sz="3200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 sz="2400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 sz="2400"/>
        </a:p>
      </dgm:t>
    </dgm:pt>
    <dgm:pt modelId="{40C22C5B-ACD1-44E9-A4FB-A99CCC67F6FB}">
      <dgm:prSet phldrT="[Testo]" custT="1"/>
      <dgm:spPr/>
      <dgm:t>
        <a:bodyPr/>
        <a:lstStyle/>
        <a:p>
          <a:r>
            <a:rPr lang="it-IT" sz="3200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 sz="2400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 sz="2400"/>
        </a:p>
      </dgm:t>
    </dgm:pt>
    <dgm:pt modelId="{D45CA6B3-46E9-485A-A937-3DF57C09478B}">
      <dgm:prSet phldrT="[Testo]" custT="1"/>
      <dgm:spPr/>
      <dgm:t>
        <a:bodyPr/>
        <a:lstStyle/>
        <a:p>
          <a:r>
            <a:rPr lang="it-IT" sz="3200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 sz="2400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 sz="2400"/>
        </a:p>
      </dgm:t>
    </dgm:pt>
    <dgm:pt modelId="{3DD56B76-3EFF-4408-B36C-E6CC8DB0E7F0}" type="pres">
      <dgm:prSet presAssocID="{4FAAFE41-7E78-4C12-9028-F2E2BE65139E}" presName="composite" presStyleCnt="0">
        <dgm:presLayoutVars>
          <dgm:chMax val="1"/>
          <dgm:dir/>
          <dgm:resizeHandles val="exact"/>
        </dgm:presLayoutVars>
      </dgm:prSet>
      <dgm:spPr/>
    </dgm:pt>
    <dgm:pt modelId="{BD5B3104-179A-413C-BEBA-0AB351E55335}" type="pres">
      <dgm:prSet presAssocID="{D1255D82-0249-4F3F-BE03-F2673CC98082}" presName="roof" presStyleLbl="dkBgShp" presStyleIdx="0" presStyleCnt="2" custLinFactNeighborX="3510" custLinFactNeighborY="-33342"/>
      <dgm:spPr/>
    </dgm:pt>
    <dgm:pt modelId="{ED90D254-8372-4138-82DA-A659E4EE14B3}" type="pres">
      <dgm:prSet presAssocID="{D1255D82-0249-4F3F-BE03-F2673CC98082}" presName="pillars" presStyleCnt="0"/>
      <dgm:spPr/>
    </dgm:pt>
    <dgm:pt modelId="{1218A01A-E1B7-4C3F-8262-7563FE5AE9F1}" type="pres">
      <dgm:prSet presAssocID="{D1255D82-0249-4F3F-BE03-F2673CC98082}" presName="pillar1" presStyleLbl="node1" presStyleIdx="0" presStyleCnt="3">
        <dgm:presLayoutVars>
          <dgm:bulletEnabled val="1"/>
        </dgm:presLayoutVars>
      </dgm:prSet>
      <dgm:spPr/>
    </dgm:pt>
    <dgm:pt modelId="{F82E0F55-2FF2-449C-853A-6D1A0F6D67DA}" type="pres">
      <dgm:prSet presAssocID="{40C22C5B-ACD1-44E9-A4FB-A99CCC67F6FB}" presName="pillarX" presStyleLbl="node1" presStyleIdx="1" presStyleCnt="3">
        <dgm:presLayoutVars>
          <dgm:bulletEnabled val="1"/>
        </dgm:presLayoutVars>
      </dgm:prSet>
      <dgm:spPr/>
    </dgm:pt>
    <dgm:pt modelId="{9D919079-CAA9-4B6C-83F0-92FD7382DE11}" type="pres">
      <dgm:prSet presAssocID="{D45CA6B3-46E9-485A-A937-3DF57C09478B}" presName="pillarX" presStyleLbl="node1" presStyleIdx="2" presStyleCnt="3">
        <dgm:presLayoutVars>
          <dgm:bulletEnabled val="1"/>
        </dgm:presLayoutVars>
      </dgm:prSet>
      <dgm:spPr/>
    </dgm:pt>
    <dgm:pt modelId="{F6FCBEFD-E673-4F87-BEA8-E6F24AA52717}" type="pres">
      <dgm:prSet presAssocID="{D1255D82-0249-4F3F-BE03-F2673CC98082}" presName="base" presStyleLbl="dkBgShp" presStyleIdx="1" presStyleCnt="2"/>
      <dgm:spPr/>
    </dgm:pt>
  </dgm:ptLst>
  <dgm:cxnLst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61314F2E-E3FD-4685-82E3-B98FF4AC73DC}" type="presOf" srcId="{40C22C5B-ACD1-44E9-A4FB-A99CCC67F6FB}" destId="{F82E0F55-2FF2-449C-853A-6D1A0F6D67DA}" srcOrd="0" destOrd="0" presId="urn:microsoft.com/office/officeart/2005/8/layout/hList3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C1B2544B-0686-4363-B4D0-E20199904B3A}" type="presOf" srcId="{D45CA6B3-46E9-485A-A937-3DF57C09478B}" destId="{9D919079-CAA9-4B6C-83F0-92FD7382DE11}" srcOrd="0" destOrd="0" presId="urn:microsoft.com/office/officeart/2005/8/layout/hList3"/>
    <dgm:cxn modelId="{2911DC94-262F-4ECC-88E3-04ABAB4BCD55}" type="presOf" srcId="{D1255D82-0249-4F3F-BE03-F2673CC98082}" destId="{BD5B3104-179A-413C-BEBA-0AB351E55335}" srcOrd="0" destOrd="0" presId="urn:microsoft.com/office/officeart/2005/8/layout/hList3"/>
    <dgm:cxn modelId="{AAC2D1A0-AC6A-4126-9E12-3F9C3E184B29}" type="presOf" srcId="{12841521-7070-47E3-83F9-5C7F5AE289B4}" destId="{1218A01A-E1B7-4C3F-8262-7563FE5AE9F1}" srcOrd="0" destOrd="0" presId="urn:microsoft.com/office/officeart/2005/8/layout/hList3"/>
    <dgm:cxn modelId="{E4C40ED6-8C98-43F5-919D-68B49519E8AB}" type="presOf" srcId="{4FAAFE41-7E78-4C12-9028-F2E2BE65139E}" destId="{3DD56B76-3EFF-4408-B36C-E6CC8DB0E7F0}" srcOrd="0" destOrd="0" presId="urn:microsoft.com/office/officeart/2005/8/layout/hList3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9AEC1096-1B2B-4E13-9A46-C44D926B1791}" type="presParOf" srcId="{3DD56B76-3EFF-4408-B36C-E6CC8DB0E7F0}" destId="{BD5B3104-179A-413C-BEBA-0AB351E55335}" srcOrd="0" destOrd="0" presId="urn:microsoft.com/office/officeart/2005/8/layout/hList3"/>
    <dgm:cxn modelId="{4EFD7F96-1BF0-4D24-8017-97D6FE333A08}" type="presParOf" srcId="{3DD56B76-3EFF-4408-B36C-E6CC8DB0E7F0}" destId="{ED90D254-8372-4138-82DA-A659E4EE14B3}" srcOrd="1" destOrd="0" presId="urn:microsoft.com/office/officeart/2005/8/layout/hList3"/>
    <dgm:cxn modelId="{FE847B7C-DDE9-49FB-A11D-BFB9A6340DC2}" type="presParOf" srcId="{ED90D254-8372-4138-82DA-A659E4EE14B3}" destId="{1218A01A-E1B7-4C3F-8262-7563FE5AE9F1}" srcOrd="0" destOrd="0" presId="urn:microsoft.com/office/officeart/2005/8/layout/hList3"/>
    <dgm:cxn modelId="{687CF2A3-974F-4FAC-9DA5-91CFFF00D84E}" type="presParOf" srcId="{ED90D254-8372-4138-82DA-A659E4EE14B3}" destId="{F82E0F55-2FF2-449C-853A-6D1A0F6D67DA}" srcOrd="1" destOrd="0" presId="urn:microsoft.com/office/officeart/2005/8/layout/hList3"/>
    <dgm:cxn modelId="{0B6616BD-773F-4FF2-AC48-F2F544EC9E41}" type="presParOf" srcId="{ED90D254-8372-4138-82DA-A659E4EE14B3}" destId="{9D919079-CAA9-4B6C-83F0-92FD7382DE11}" srcOrd="2" destOrd="0" presId="urn:microsoft.com/office/officeart/2005/8/layout/hList3"/>
    <dgm:cxn modelId="{46DC1D76-9124-4586-9FF3-E0AEE70483BB}" type="presParOf" srcId="{3DD56B76-3EFF-4408-B36C-E6CC8DB0E7F0}" destId="{F6FCBEFD-E673-4F87-BEA8-E6F24AA527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68090588-F75A-4A69-8E9D-02E2697841E9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124D20F8-095B-4F05-8B9B-F929EBD45FCF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91FBC6-BE3E-4071-B4DC-1B9FA93D3DB3}" type="pres">
      <dgm:prSet presAssocID="{A0395794-2469-4968-BBEF-23D958224D64}" presName="parTxOnlySpace" presStyleCnt="0"/>
      <dgm:spPr/>
    </dgm:pt>
    <dgm:pt modelId="{60E6F27E-C003-42F0-B932-0E0C1B367C47}" type="pres">
      <dgm:prSet presAssocID="{9F3B78E5-C143-4FB9-8875-DED6F171471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428D500-06FB-44A9-8C61-C6E752C7C1B4}" type="pres">
      <dgm:prSet presAssocID="{911670C3-3453-44FD-90F2-2690492C8E80}" presName="parTxOnlySpace" presStyleCnt="0"/>
      <dgm:spPr/>
    </dgm:pt>
    <dgm:pt modelId="{9B6A8376-5B27-4EB1-BF88-8538A22C0500}" type="pres">
      <dgm:prSet presAssocID="{3899FE9D-0049-4327-A3F1-5C1267EDE21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1CD7CF-A285-4230-87F2-D2F517ADBACA}" type="pres">
      <dgm:prSet presAssocID="{90646CFC-D280-4108-8317-8969EA15FCE6}" presName="parTxOnlySpace" presStyleCnt="0"/>
      <dgm:spPr/>
    </dgm:pt>
    <dgm:pt modelId="{2D3A898F-0890-422B-B815-9933D70AE71B}" type="pres">
      <dgm:prSet presAssocID="{7F778413-C426-4B66-A873-92075B61D97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46B108-20A0-4CDA-A404-7F6418847116}" type="presOf" srcId="{7F778413-C426-4B66-A873-92075B61D978}" destId="{2D3A898F-0890-422B-B815-9933D70AE71B}" srcOrd="0" destOrd="0" presId="urn:microsoft.com/office/officeart/2005/8/layout/chevron1"/>
    <dgm:cxn modelId="{8069111F-46E5-469C-B4A7-489D5946311E}" type="presOf" srcId="{9F3B78E5-C143-4FB9-8875-DED6F171471E}" destId="{60E6F27E-C003-42F0-B932-0E0C1B367C47}" srcOrd="0" destOrd="0" presId="urn:microsoft.com/office/officeart/2005/8/layout/chevron1"/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C8B9CDAC-9C75-43C4-B0D1-0905F287A168}" type="presOf" srcId="{E2B02818-A677-4A99-A5FF-2339F925AA56}" destId="{124D20F8-095B-4F05-8B9B-F929EBD45FCF}" srcOrd="0" destOrd="0" presId="urn:microsoft.com/office/officeart/2005/8/layout/chevron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F06B9DC9-6618-4C2D-ACAF-1B52D52FFF6B}" type="presOf" srcId="{3899FE9D-0049-4327-A3F1-5C1267EDE218}" destId="{9B6A8376-5B27-4EB1-BF88-8538A22C0500}" srcOrd="0" destOrd="0" presId="urn:microsoft.com/office/officeart/2005/8/layout/chevron1"/>
    <dgm:cxn modelId="{58F70ADF-935B-472A-8C8C-66C2561A12E4}" type="presOf" srcId="{68DEB755-C7AE-4634-BD09-DE8D0D730344}" destId="{68090588-F75A-4A69-8E9D-02E2697841E9}" srcOrd="0" destOrd="0" presId="urn:microsoft.com/office/officeart/2005/8/layout/chevron1"/>
    <dgm:cxn modelId="{1571CAA5-FB47-40DB-93E8-EDC2D9B23CF4}" type="presParOf" srcId="{68090588-F75A-4A69-8E9D-02E2697841E9}" destId="{124D20F8-095B-4F05-8B9B-F929EBD45FCF}" srcOrd="0" destOrd="0" presId="urn:microsoft.com/office/officeart/2005/8/layout/chevron1"/>
    <dgm:cxn modelId="{FA1F2514-9C97-4577-81AC-C1AE8E1B9750}" type="presParOf" srcId="{68090588-F75A-4A69-8E9D-02E2697841E9}" destId="{3B91FBC6-BE3E-4071-B4DC-1B9FA93D3DB3}" srcOrd="1" destOrd="0" presId="urn:microsoft.com/office/officeart/2005/8/layout/chevron1"/>
    <dgm:cxn modelId="{1B3815D7-C0FE-49F8-90A0-6B764734CD46}" type="presParOf" srcId="{68090588-F75A-4A69-8E9D-02E2697841E9}" destId="{60E6F27E-C003-42F0-B932-0E0C1B367C47}" srcOrd="2" destOrd="0" presId="urn:microsoft.com/office/officeart/2005/8/layout/chevron1"/>
    <dgm:cxn modelId="{A3EDF1B1-FA37-4BBB-AB61-BD2953E32D2C}" type="presParOf" srcId="{68090588-F75A-4A69-8E9D-02E2697841E9}" destId="{E428D500-06FB-44A9-8C61-C6E752C7C1B4}" srcOrd="3" destOrd="0" presId="urn:microsoft.com/office/officeart/2005/8/layout/chevron1"/>
    <dgm:cxn modelId="{900EF53E-4DD9-4CD0-B3A2-677CD2F4D812}" type="presParOf" srcId="{68090588-F75A-4A69-8E9D-02E2697841E9}" destId="{9B6A8376-5B27-4EB1-BF88-8538A22C0500}" srcOrd="4" destOrd="0" presId="urn:microsoft.com/office/officeart/2005/8/layout/chevron1"/>
    <dgm:cxn modelId="{BD232CA7-17AE-41D7-B27C-38FABD0DCE34}" type="presParOf" srcId="{68090588-F75A-4A69-8E9D-02E2697841E9}" destId="{FF1CD7CF-A285-4230-87F2-D2F517ADBACA}" srcOrd="5" destOrd="0" presId="urn:microsoft.com/office/officeart/2005/8/layout/chevron1"/>
    <dgm:cxn modelId="{046EAC49-F774-461D-91AF-E5CE3B77B331}" type="presParOf" srcId="{68090588-F75A-4A69-8E9D-02E2697841E9}" destId="{2D3A898F-0890-422B-B815-9933D70AE7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List3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/>
      <dgm:spPr/>
      <dgm:t>
        <a:bodyPr/>
        <a:lstStyle/>
        <a:p>
          <a:r>
            <a:rPr lang="it-IT" dirty="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/>
        </a:p>
      </dgm:t>
    </dgm:pt>
    <dgm:pt modelId="{12841521-7070-47E3-83F9-5C7F5AE289B4}">
      <dgm:prSet phldrT="[Testo]"/>
      <dgm:spPr/>
      <dgm:t>
        <a:bodyPr/>
        <a:lstStyle/>
        <a:p>
          <a:r>
            <a:rPr lang="it-IT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/>
        </a:p>
      </dgm:t>
    </dgm:pt>
    <dgm:pt modelId="{40C22C5B-ACD1-44E9-A4FB-A99CCC67F6FB}">
      <dgm:prSet phldrT="[Testo]"/>
      <dgm:spPr/>
      <dgm:t>
        <a:bodyPr/>
        <a:lstStyle/>
        <a:p>
          <a:r>
            <a:rPr lang="it-IT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/>
        </a:p>
      </dgm:t>
    </dgm:pt>
    <dgm:pt modelId="{D45CA6B3-46E9-485A-A937-3DF57C09478B}">
      <dgm:prSet phldrT="[Testo]"/>
      <dgm:spPr/>
      <dgm:t>
        <a:bodyPr/>
        <a:lstStyle/>
        <a:p>
          <a:r>
            <a:rPr lang="it-IT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/>
        </a:p>
      </dgm:t>
    </dgm:pt>
    <dgm:pt modelId="{3DD56B76-3EFF-4408-B36C-E6CC8DB0E7F0}" type="pres">
      <dgm:prSet presAssocID="{4FAAFE41-7E78-4C12-9028-F2E2BE65139E}" presName="composite" presStyleCnt="0">
        <dgm:presLayoutVars>
          <dgm:chMax val="1"/>
          <dgm:dir/>
          <dgm:resizeHandles val="exact"/>
        </dgm:presLayoutVars>
      </dgm:prSet>
      <dgm:spPr/>
    </dgm:pt>
    <dgm:pt modelId="{BD5B3104-179A-413C-BEBA-0AB351E55335}" type="pres">
      <dgm:prSet presAssocID="{D1255D82-0249-4F3F-BE03-F2673CC98082}" presName="roof" presStyleLbl="dkBgShp" presStyleIdx="0" presStyleCnt="2" custLinFactNeighborX="3510" custLinFactNeighborY="-33342"/>
      <dgm:spPr/>
    </dgm:pt>
    <dgm:pt modelId="{ED90D254-8372-4138-82DA-A659E4EE14B3}" type="pres">
      <dgm:prSet presAssocID="{D1255D82-0249-4F3F-BE03-F2673CC98082}" presName="pillars" presStyleCnt="0"/>
      <dgm:spPr/>
    </dgm:pt>
    <dgm:pt modelId="{1218A01A-E1B7-4C3F-8262-7563FE5AE9F1}" type="pres">
      <dgm:prSet presAssocID="{D1255D82-0249-4F3F-BE03-F2673CC98082}" presName="pillar1" presStyleLbl="node1" presStyleIdx="0" presStyleCnt="3">
        <dgm:presLayoutVars>
          <dgm:bulletEnabled val="1"/>
        </dgm:presLayoutVars>
      </dgm:prSet>
      <dgm:spPr/>
    </dgm:pt>
    <dgm:pt modelId="{F82E0F55-2FF2-449C-853A-6D1A0F6D67DA}" type="pres">
      <dgm:prSet presAssocID="{40C22C5B-ACD1-44E9-A4FB-A99CCC67F6FB}" presName="pillarX" presStyleLbl="node1" presStyleIdx="1" presStyleCnt="3">
        <dgm:presLayoutVars>
          <dgm:bulletEnabled val="1"/>
        </dgm:presLayoutVars>
      </dgm:prSet>
      <dgm:spPr/>
    </dgm:pt>
    <dgm:pt modelId="{9D919079-CAA9-4B6C-83F0-92FD7382DE11}" type="pres">
      <dgm:prSet presAssocID="{D45CA6B3-46E9-485A-A937-3DF57C09478B}" presName="pillarX" presStyleLbl="node1" presStyleIdx="2" presStyleCnt="3">
        <dgm:presLayoutVars>
          <dgm:bulletEnabled val="1"/>
        </dgm:presLayoutVars>
      </dgm:prSet>
      <dgm:spPr/>
    </dgm:pt>
    <dgm:pt modelId="{F6FCBEFD-E673-4F87-BEA8-E6F24AA52717}" type="pres">
      <dgm:prSet presAssocID="{D1255D82-0249-4F3F-BE03-F2673CC98082}" presName="base" presStyleLbl="dkBgShp" presStyleIdx="1" presStyleCnt="2"/>
      <dgm:spPr/>
    </dgm:pt>
  </dgm:ptLst>
  <dgm:cxnLst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61314F2E-E3FD-4685-82E3-B98FF4AC73DC}" type="presOf" srcId="{40C22C5B-ACD1-44E9-A4FB-A99CCC67F6FB}" destId="{F82E0F55-2FF2-449C-853A-6D1A0F6D67DA}" srcOrd="0" destOrd="0" presId="urn:microsoft.com/office/officeart/2005/8/layout/hList3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C1B2544B-0686-4363-B4D0-E20199904B3A}" type="presOf" srcId="{D45CA6B3-46E9-485A-A937-3DF57C09478B}" destId="{9D919079-CAA9-4B6C-83F0-92FD7382DE11}" srcOrd="0" destOrd="0" presId="urn:microsoft.com/office/officeart/2005/8/layout/hList3"/>
    <dgm:cxn modelId="{2911DC94-262F-4ECC-88E3-04ABAB4BCD55}" type="presOf" srcId="{D1255D82-0249-4F3F-BE03-F2673CC98082}" destId="{BD5B3104-179A-413C-BEBA-0AB351E55335}" srcOrd="0" destOrd="0" presId="urn:microsoft.com/office/officeart/2005/8/layout/hList3"/>
    <dgm:cxn modelId="{AAC2D1A0-AC6A-4126-9E12-3F9C3E184B29}" type="presOf" srcId="{12841521-7070-47E3-83F9-5C7F5AE289B4}" destId="{1218A01A-E1B7-4C3F-8262-7563FE5AE9F1}" srcOrd="0" destOrd="0" presId="urn:microsoft.com/office/officeart/2005/8/layout/hList3"/>
    <dgm:cxn modelId="{E4C40ED6-8C98-43F5-919D-68B49519E8AB}" type="presOf" srcId="{4FAAFE41-7E78-4C12-9028-F2E2BE65139E}" destId="{3DD56B76-3EFF-4408-B36C-E6CC8DB0E7F0}" srcOrd="0" destOrd="0" presId="urn:microsoft.com/office/officeart/2005/8/layout/hList3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9AEC1096-1B2B-4E13-9A46-C44D926B1791}" type="presParOf" srcId="{3DD56B76-3EFF-4408-B36C-E6CC8DB0E7F0}" destId="{BD5B3104-179A-413C-BEBA-0AB351E55335}" srcOrd="0" destOrd="0" presId="urn:microsoft.com/office/officeart/2005/8/layout/hList3"/>
    <dgm:cxn modelId="{4EFD7F96-1BF0-4D24-8017-97D6FE333A08}" type="presParOf" srcId="{3DD56B76-3EFF-4408-B36C-E6CC8DB0E7F0}" destId="{ED90D254-8372-4138-82DA-A659E4EE14B3}" srcOrd="1" destOrd="0" presId="urn:microsoft.com/office/officeart/2005/8/layout/hList3"/>
    <dgm:cxn modelId="{FE847B7C-DDE9-49FB-A11D-BFB9A6340DC2}" type="presParOf" srcId="{ED90D254-8372-4138-82DA-A659E4EE14B3}" destId="{1218A01A-E1B7-4C3F-8262-7563FE5AE9F1}" srcOrd="0" destOrd="0" presId="urn:microsoft.com/office/officeart/2005/8/layout/hList3"/>
    <dgm:cxn modelId="{687CF2A3-974F-4FAC-9DA5-91CFFF00D84E}" type="presParOf" srcId="{ED90D254-8372-4138-82DA-A659E4EE14B3}" destId="{F82E0F55-2FF2-449C-853A-6D1A0F6D67DA}" srcOrd="1" destOrd="0" presId="urn:microsoft.com/office/officeart/2005/8/layout/hList3"/>
    <dgm:cxn modelId="{0B6616BD-773F-4FF2-AC48-F2F544EC9E41}" type="presParOf" srcId="{ED90D254-8372-4138-82DA-A659E4EE14B3}" destId="{9D919079-CAA9-4B6C-83F0-92FD7382DE11}" srcOrd="2" destOrd="0" presId="urn:microsoft.com/office/officeart/2005/8/layout/hList3"/>
    <dgm:cxn modelId="{46DC1D76-9124-4586-9FF3-E0AEE70483BB}" type="presParOf" srcId="{3DD56B76-3EFF-4408-B36C-E6CC8DB0E7F0}" destId="{F6FCBEFD-E673-4F87-BEA8-E6F24AA527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2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2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2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2"/>
      <dgm:spPr/>
    </dgm:pt>
  </dgm:ptLst>
  <dgm:cxnLst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400" b="1" dirty="0"/>
            <a:t>Requisiti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400" b="1" dirty="0"/>
            <a:t>Profili &amp; Terminologie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B599E89A-C16E-4086-B1C3-929B3192A090}">
      <dgm:prSet phldrT="[Testo]" custT="1"/>
      <dgm:spPr/>
      <dgm:t>
        <a:bodyPr/>
        <a:lstStyle/>
        <a:p>
          <a:r>
            <a:rPr lang="it-IT" sz="2400" b="1" dirty="0"/>
            <a:t>Pre-adozione ed -a-</a:t>
          </a:r>
          <a:r>
            <a:rPr lang="it-IT" sz="2400" b="1" dirty="0" err="1"/>
            <a:t>thon</a:t>
          </a:r>
          <a:endParaRPr lang="it-IT" sz="2400" b="1" dirty="0"/>
        </a:p>
      </dgm:t>
    </dgm:pt>
    <dgm:pt modelId="{9AD35AB3-4348-426E-A13C-14016EFB8A3A}" type="parTrans" cxnId="{2412B390-89A1-45FF-A04B-DB69B242738F}">
      <dgm:prSet/>
      <dgm:spPr/>
      <dgm:t>
        <a:bodyPr/>
        <a:lstStyle/>
        <a:p>
          <a:endParaRPr lang="it-IT"/>
        </a:p>
      </dgm:t>
    </dgm:pt>
    <dgm:pt modelId="{6418C4D6-3AA4-493B-8CC1-C8D0A04887E6}" type="sibTrans" cxnId="{2412B390-89A1-45FF-A04B-DB69B242738F}">
      <dgm:prSet/>
      <dgm:spPr/>
      <dgm:t>
        <a:bodyPr/>
        <a:lstStyle/>
        <a:p>
          <a:endParaRPr lang="it-IT"/>
        </a:p>
      </dgm:t>
    </dgm:pt>
    <dgm:pt modelId="{24141AEB-1153-4B07-ABEE-19FFBF4D5ECE}">
      <dgm:prSet phldrT="[Testo]" custT="1"/>
      <dgm:spPr/>
      <dgm:t>
        <a:bodyPr/>
        <a:lstStyle/>
        <a:p>
          <a:r>
            <a:rPr lang="it-IT" sz="2400" b="1" dirty="0"/>
            <a:t>Rilascio</a:t>
          </a:r>
        </a:p>
      </dgm:t>
    </dgm:pt>
    <dgm:pt modelId="{5696761D-23FA-4B9D-8170-191E5AE05B02}" type="parTrans" cxnId="{479A3B80-075B-4B8C-9A3E-EDA1A3E055D3}">
      <dgm:prSet/>
      <dgm:spPr/>
      <dgm:t>
        <a:bodyPr/>
        <a:lstStyle/>
        <a:p>
          <a:endParaRPr lang="it-IT"/>
        </a:p>
      </dgm:t>
    </dgm:pt>
    <dgm:pt modelId="{84D95FDF-6F46-4799-B97D-DCA0AA68C2C3}" type="sibTrans" cxnId="{479A3B80-075B-4B8C-9A3E-EDA1A3E055D3}">
      <dgm:prSet/>
      <dgm:spPr/>
      <dgm:t>
        <a:bodyPr/>
        <a:lstStyle/>
        <a:p>
          <a:endParaRPr lang="it-IT"/>
        </a:p>
      </dgm:t>
    </dgm:pt>
    <dgm:pt modelId="{9538440A-C7A0-4F8E-AE23-E90A8431BC8C}">
      <dgm:prSet phldrT="[Testo]" custT="1"/>
      <dgm:spPr/>
      <dgm:t>
        <a:bodyPr/>
        <a:lstStyle/>
        <a:p>
          <a:r>
            <a:rPr lang="it-IT" sz="2400" b="1" dirty="0"/>
            <a:t>Adozione</a:t>
          </a:r>
        </a:p>
      </dgm:t>
    </dgm:pt>
    <dgm:pt modelId="{562EA1A9-9F64-4195-8F3C-B4DE9CB3A7F2}" type="parTrans" cxnId="{0C129AB8-96D3-4410-B539-185619557FF9}">
      <dgm:prSet/>
      <dgm:spPr/>
      <dgm:t>
        <a:bodyPr/>
        <a:lstStyle/>
        <a:p>
          <a:endParaRPr lang="it-IT"/>
        </a:p>
      </dgm:t>
    </dgm:pt>
    <dgm:pt modelId="{DDC8585A-1F39-4700-9FB9-2B380E3E80FC}" type="sibTrans" cxnId="{0C129AB8-96D3-4410-B539-185619557FF9}">
      <dgm:prSet/>
      <dgm:spPr/>
      <dgm:t>
        <a:bodyPr/>
        <a:lstStyle/>
        <a:p>
          <a:endParaRPr lang="it-IT"/>
        </a:p>
      </dgm:t>
    </dgm:pt>
    <dgm:pt modelId="{5DF1A9CC-5740-4824-BFFD-61DD171D1FB5}">
      <dgm:prSet phldrT="[Testo]" custT="1"/>
      <dgm:spPr/>
      <dgm:t>
        <a:bodyPr/>
        <a:lstStyle/>
        <a:p>
          <a:r>
            <a:rPr lang="it-IT" sz="2400" b="1" dirty="0"/>
            <a:t>Manutenzione</a:t>
          </a:r>
        </a:p>
      </dgm:t>
    </dgm:pt>
    <dgm:pt modelId="{4F7B7622-2831-46B0-B795-3E582D5EDB11}" type="parTrans" cxnId="{76BFC8E6-E76C-4D7D-B3E0-BCD8EDCBC9F9}">
      <dgm:prSet/>
      <dgm:spPr/>
      <dgm:t>
        <a:bodyPr/>
        <a:lstStyle/>
        <a:p>
          <a:endParaRPr lang="it-IT"/>
        </a:p>
      </dgm:t>
    </dgm:pt>
    <dgm:pt modelId="{8BB39E99-A141-4B3E-8F89-6DFDA0098C18}" type="sibTrans" cxnId="{76BFC8E6-E76C-4D7D-B3E0-BCD8EDCBC9F9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0" presStyleCnt="6" custScaleX="153813" custScaleY="4002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0" presStyleCnt="6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1" presStyleCnt="6" custScaleX="173736" custScaleY="7786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1" presStyleCnt="6"/>
      <dgm:spPr/>
    </dgm:pt>
    <dgm:pt modelId="{CBBFC99B-B3D1-4DBB-B8C0-E295456A944A}" type="pres">
      <dgm:prSet presAssocID="{B599E89A-C16E-4086-B1C3-929B3192A090}" presName="dummy" presStyleCnt="0"/>
      <dgm:spPr/>
    </dgm:pt>
    <dgm:pt modelId="{C2EE35FE-AE8C-4774-B3FC-792AED9E3510}" type="pres">
      <dgm:prSet presAssocID="{B599E89A-C16E-4086-B1C3-929B3192A090}" presName="node" presStyleLbl="revTx" presStyleIdx="2" presStyleCnt="6" custScaleX="198642" custScaleY="76590">
        <dgm:presLayoutVars>
          <dgm:bulletEnabled val="1"/>
        </dgm:presLayoutVars>
      </dgm:prSet>
      <dgm:spPr/>
    </dgm:pt>
    <dgm:pt modelId="{0D1DFD59-7F51-4300-B5B8-CB64BEC068FF}" type="pres">
      <dgm:prSet presAssocID="{6418C4D6-3AA4-493B-8CC1-C8D0A04887E6}" presName="sibTrans" presStyleLbl="node1" presStyleIdx="2" presStyleCnt="6"/>
      <dgm:spPr/>
    </dgm:pt>
    <dgm:pt modelId="{93DC514D-BB66-4E82-AAD0-DCC7AF5250C8}" type="pres">
      <dgm:prSet presAssocID="{24141AEB-1153-4B07-ABEE-19FFBF4D5ECE}" presName="dummy" presStyleCnt="0"/>
      <dgm:spPr/>
    </dgm:pt>
    <dgm:pt modelId="{A056815E-7405-4E38-9F7B-6BA8C9B247AD}" type="pres">
      <dgm:prSet presAssocID="{24141AEB-1153-4B07-ABEE-19FFBF4D5ECE}" presName="node" presStyleLbl="revTx" presStyleIdx="3" presStyleCnt="6" custScaleX="194368" custScaleY="45606">
        <dgm:presLayoutVars>
          <dgm:bulletEnabled val="1"/>
        </dgm:presLayoutVars>
      </dgm:prSet>
      <dgm:spPr/>
    </dgm:pt>
    <dgm:pt modelId="{7835B663-90E4-4C63-AF72-56ADF09B96D3}" type="pres">
      <dgm:prSet presAssocID="{84D95FDF-6F46-4799-B97D-DCA0AA68C2C3}" presName="sibTrans" presStyleLbl="node1" presStyleIdx="3" presStyleCnt="6"/>
      <dgm:spPr/>
    </dgm:pt>
    <dgm:pt modelId="{AF68765B-EC35-48AA-88A2-DE3C496058AE}" type="pres">
      <dgm:prSet presAssocID="{9538440A-C7A0-4F8E-AE23-E90A8431BC8C}" presName="dummy" presStyleCnt="0"/>
      <dgm:spPr/>
    </dgm:pt>
    <dgm:pt modelId="{00AEC958-6B84-41A4-9371-B7D7928DC74E}" type="pres">
      <dgm:prSet presAssocID="{9538440A-C7A0-4F8E-AE23-E90A8431BC8C}" presName="node" presStyleLbl="revTx" presStyleIdx="4" presStyleCnt="6" custScaleX="208469">
        <dgm:presLayoutVars>
          <dgm:bulletEnabled val="1"/>
        </dgm:presLayoutVars>
      </dgm:prSet>
      <dgm:spPr/>
    </dgm:pt>
    <dgm:pt modelId="{B2BA0C62-68FE-4C25-B376-D7E9D667050D}" type="pres">
      <dgm:prSet presAssocID="{DDC8585A-1F39-4700-9FB9-2B380E3E80FC}" presName="sibTrans" presStyleLbl="node1" presStyleIdx="4" presStyleCnt="6"/>
      <dgm:spPr/>
    </dgm:pt>
    <dgm:pt modelId="{E33CEB1C-BCE0-4500-9E97-7ECC60470AE1}" type="pres">
      <dgm:prSet presAssocID="{5DF1A9CC-5740-4824-BFFD-61DD171D1FB5}" presName="dummy" presStyleCnt="0"/>
      <dgm:spPr/>
    </dgm:pt>
    <dgm:pt modelId="{7DFA3840-C4CB-4F5B-8828-27EA7D0BA23D}" type="pres">
      <dgm:prSet presAssocID="{5DF1A9CC-5740-4824-BFFD-61DD171D1FB5}" presName="node" presStyleLbl="revTx" presStyleIdx="5" presStyleCnt="6" custScaleX="234444" custScaleY="45918">
        <dgm:presLayoutVars>
          <dgm:bulletEnabled val="1"/>
        </dgm:presLayoutVars>
      </dgm:prSet>
      <dgm:spPr/>
    </dgm:pt>
    <dgm:pt modelId="{B98DB8C6-2A43-4FF4-A8E3-FD583D73F60B}" type="pres">
      <dgm:prSet presAssocID="{8BB39E99-A141-4B3E-8F89-6DFDA0098C18}" presName="sibTrans" presStyleLbl="node1" presStyleIdx="5" presStyleCnt="6"/>
      <dgm:spPr/>
    </dgm:pt>
  </dgm:ptLst>
  <dgm:cxnLst>
    <dgm:cxn modelId="{76BD861F-06DB-4441-8D87-F2C9C5FC48D9}" srcId="{68DEB755-C7AE-4634-BD09-DE8D0D730344}" destId="{3899FE9D-0049-4327-A3F1-5C1267EDE218}" srcOrd="1" destOrd="0" parTransId="{732F42D6-DEF3-4BD9-BFA1-F8F03ECEC6E4}" sibTransId="{90646CFC-D280-4108-8317-8969EA15FCE6}"/>
    <dgm:cxn modelId="{59DCC928-1F6C-429A-B2D4-EDFEFC01F82F}" type="presOf" srcId="{B599E89A-C16E-4086-B1C3-929B3192A090}" destId="{C2EE35FE-AE8C-4774-B3FC-792AED9E3510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A8628778-CF78-4E77-B28E-475BD3FAE858}" type="presOf" srcId="{8BB39E99-A141-4B3E-8F89-6DFDA0098C18}" destId="{B98DB8C6-2A43-4FF4-A8E3-FD583D73F60B}" srcOrd="0" destOrd="0" presId="urn:microsoft.com/office/officeart/2005/8/layout/cycle1"/>
    <dgm:cxn modelId="{7844A97B-0F8B-4709-B7B1-33D30889BD34}" srcId="{68DEB755-C7AE-4634-BD09-DE8D0D730344}" destId="{9F3B78E5-C143-4FB9-8875-DED6F171471E}" srcOrd="0" destOrd="0" parTransId="{DD47611B-584D-4E3C-88B4-453F89EBEF39}" sibTransId="{911670C3-3453-44FD-90F2-2690492C8E80}"/>
    <dgm:cxn modelId="{B4C6A87E-277A-423B-A8C7-8944DBA6F833}" type="presOf" srcId="{6418C4D6-3AA4-493B-8CC1-C8D0A04887E6}" destId="{0D1DFD59-7F51-4300-B5B8-CB64BEC068FF}" srcOrd="0" destOrd="0" presId="urn:microsoft.com/office/officeart/2005/8/layout/cycle1"/>
    <dgm:cxn modelId="{2CF23080-596C-4909-93CF-D1A07C2C17C6}" type="presOf" srcId="{9538440A-C7A0-4F8E-AE23-E90A8431BC8C}" destId="{00AEC958-6B84-41A4-9371-B7D7928DC74E}" srcOrd="0" destOrd="0" presId="urn:microsoft.com/office/officeart/2005/8/layout/cycle1"/>
    <dgm:cxn modelId="{479A3B80-075B-4B8C-9A3E-EDA1A3E055D3}" srcId="{68DEB755-C7AE-4634-BD09-DE8D0D730344}" destId="{24141AEB-1153-4B07-ABEE-19FFBF4D5ECE}" srcOrd="3" destOrd="0" parTransId="{5696761D-23FA-4B9D-8170-191E5AE05B02}" sibTransId="{84D95FDF-6F46-4799-B97D-DCA0AA68C2C3}"/>
    <dgm:cxn modelId="{2412B390-89A1-45FF-A04B-DB69B242738F}" srcId="{68DEB755-C7AE-4634-BD09-DE8D0D730344}" destId="{B599E89A-C16E-4086-B1C3-929B3192A090}" srcOrd="2" destOrd="0" parTransId="{9AD35AB3-4348-426E-A13C-14016EFB8A3A}" sibTransId="{6418C4D6-3AA4-493B-8CC1-C8D0A04887E6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30C03CA3-B86F-4428-8DCD-9B42BCD063F1}" type="presOf" srcId="{5DF1A9CC-5740-4824-BFFD-61DD171D1FB5}" destId="{7DFA3840-C4CB-4F5B-8828-27EA7D0BA23D}" srcOrd="0" destOrd="0" presId="urn:microsoft.com/office/officeart/2005/8/layout/cycle1"/>
    <dgm:cxn modelId="{0C129AB8-96D3-4410-B539-185619557FF9}" srcId="{68DEB755-C7AE-4634-BD09-DE8D0D730344}" destId="{9538440A-C7A0-4F8E-AE23-E90A8431BC8C}" srcOrd="4" destOrd="0" parTransId="{562EA1A9-9F64-4195-8F3C-B4DE9CB3A7F2}" sibTransId="{DDC8585A-1F39-4700-9FB9-2B380E3E80FC}"/>
    <dgm:cxn modelId="{51E310C4-6E18-4569-A92B-1E6F280436FC}" type="presOf" srcId="{DDC8585A-1F39-4700-9FB9-2B380E3E80FC}" destId="{B2BA0C62-68FE-4C25-B376-D7E9D667050D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76BFC8E6-E76C-4D7D-B3E0-BCD8EDCBC9F9}" srcId="{68DEB755-C7AE-4634-BD09-DE8D0D730344}" destId="{5DF1A9CC-5740-4824-BFFD-61DD171D1FB5}" srcOrd="5" destOrd="0" parTransId="{4F7B7622-2831-46B0-B795-3E582D5EDB11}" sibTransId="{8BB39E99-A141-4B3E-8F89-6DFDA0098C18}"/>
    <dgm:cxn modelId="{644AADF6-FFED-4B18-B49E-844EFA136848}" type="presOf" srcId="{84D95FDF-6F46-4799-B97D-DCA0AA68C2C3}" destId="{7835B663-90E4-4C63-AF72-56ADF09B96D3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A29C34FD-F86D-4DDC-ACEB-6E763D70D7C7}" type="presOf" srcId="{24141AEB-1153-4B07-ABEE-19FFBF4D5ECE}" destId="{A056815E-7405-4E38-9F7B-6BA8C9B247AD}" srcOrd="0" destOrd="0" presId="urn:microsoft.com/office/officeart/2005/8/layout/cycle1"/>
    <dgm:cxn modelId="{ADC5A531-2281-491A-BBE3-DE60FAD5DB8C}" type="presParOf" srcId="{96692903-1C4E-4B38-8BD4-1F27B586F2CF}" destId="{D09DB2CC-88F6-4AD8-AE42-E4CAC31F781F}" srcOrd="0" destOrd="0" presId="urn:microsoft.com/office/officeart/2005/8/layout/cycle1"/>
    <dgm:cxn modelId="{0A623575-1ADF-4F63-9358-05D244C8DABA}" type="presParOf" srcId="{96692903-1C4E-4B38-8BD4-1F27B586F2CF}" destId="{E8BBA5AB-FF7D-49F6-9BF9-9D297B4230A7}" srcOrd="1" destOrd="0" presId="urn:microsoft.com/office/officeart/2005/8/layout/cycle1"/>
    <dgm:cxn modelId="{FF8126FE-5AFB-4D65-88E4-03AAFF6A5028}" type="presParOf" srcId="{96692903-1C4E-4B38-8BD4-1F27B586F2CF}" destId="{3FD210B4-5279-4145-BCE2-20EE0EACBC8A}" srcOrd="2" destOrd="0" presId="urn:microsoft.com/office/officeart/2005/8/layout/cycle1"/>
    <dgm:cxn modelId="{46652C24-4F5C-4567-B668-E258E160ABF6}" type="presParOf" srcId="{96692903-1C4E-4B38-8BD4-1F27B586F2CF}" destId="{408816C5-5C02-471A-A5B4-85654FF61004}" srcOrd="3" destOrd="0" presId="urn:microsoft.com/office/officeart/2005/8/layout/cycle1"/>
    <dgm:cxn modelId="{049E74D9-04A2-4721-B8CB-306ADC90E2F5}" type="presParOf" srcId="{96692903-1C4E-4B38-8BD4-1F27B586F2CF}" destId="{300B90CC-0E76-4C4B-A0B5-9DDFDAFBCBA9}" srcOrd="4" destOrd="0" presId="urn:microsoft.com/office/officeart/2005/8/layout/cycle1"/>
    <dgm:cxn modelId="{13118ABB-9154-41DE-97A3-C7B40F8B703B}" type="presParOf" srcId="{96692903-1C4E-4B38-8BD4-1F27B586F2CF}" destId="{5251EF06-7042-4966-AA0F-436523C666AD}" srcOrd="5" destOrd="0" presId="urn:microsoft.com/office/officeart/2005/8/layout/cycle1"/>
    <dgm:cxn modelId="{4A620FF0-E7F0-4DE6-A82C-E03C6170A7B6}" type="presParOf" srcId="{96692903-1C4E-4B38-8BD4-1F27B586F2CF}" destId="{CBBFC99B-B3D1-4DBB-B8C0-E295456A944A}" srcOrd="6" destOrd="0" presId="urn:microsoft.com/office/officeart/2005/8/layout/cycle1"/>
    <dgm:cxn modelId="{B8F257BE-10D3-4216-8639-0446B9A71149}" type="presParOf" srcId="{96692903-1C4E-4B38-8BD4-1F27B586F2CF}" destId="{C2EE35FE-AE8C-4774-B3FC-792AED9E3510}" srcOrd="7" destOrd="0" presId="urn:microsoft.com/office/officeart/2005/8/layout/cycle1"/>
    <dgm:cxn modelId="{84BEA6DC-CFCA-423D-92B0-8711C85945CA}" type="presParOf" srcId="{96692903-1C4E-4B38-8BD4-1F27B586F2CF}" destId="{0D1DFD59-7F51-4300-B5B8-CB64BEC068FF}" srcOrd="8" destOrd="0" presId="urn:microsoft.com/office/officeart/2005/8/layout/cycle1"/>
    <dgm:cxn modelId="{1698FDEF-E5E5-4B9F-93F9-F8337503853B}" type="presParOf" srcId="{96692903-1C4E-4B38-8BD4-1F27B586F2CF}" destId="{93DC514D-BB66-4E82-AAD0-DCC7AF5250C8}" srcOrd="9" destOrd="0" presId="urn:microsoft.com/office/officeart/2005/8/layout/cycle1"/>
    <dgm:cxn modelId="{9B14E9A1-5944-4825-AE43-016738418192}" type="presParOf" srcId="{96692903-1C4E-4B38-8BD4-1F27B586F2CF}" destId="{A056815E-7405-4E38-9F7B-6BA8C9B247AD}" srcOrd="10" destOrd="0" presId="urn:microsoft.com/office/officeart/2005/8/layout/cycle1"/>
    <dgm:cxn modelId="{E6A22AFE-A881-4DAF-97DE-3C16ACE50308}" type="presParOf" srcId="{96692903-1C4E-4B38-8BD4-1F27B586F2CF}" destId="{7835B663-90E4-4C63-AF72-56ADF09B96D3}" srcOrd="11" destOrd="0" presId="urn:microsoft.com/office/officeart/2005/8/layout/cycle1"/>
    <dgm:cxn modelId="{CB5BB9FD-6026-4E8D-987E-7447E6E54B41}" type="presParOf" srcId="{96692903-1C4E-4B38-8BD4-1F27B586F2CF}" destId="{AF68765B-EC35-48AA-88A2-DE3C496058AE}" srcOrd="12" destOrd="0" presId="urn:microsoft.com/office/officeart/2005/8/layout/cycle1"/>
    <dgm:cxn modelId="{F98000DF-1354-43DA-B5B8-0E1B9447728A}" type="presParOf" srcId="{96692903-1C4E-4B38-8BD4-1F27B586F2CF}" destId="{00AEC958-6B84-41A4-9371-B7D7928DC74E}" srcOrd="13" destOrd="0" presId="urn:microsoft.com/office/officeart/2005/8/layout/cycle1"/>
    <dgm:cxn modelId="{A6CE8804-BB94-4F2B-B646-B9F7631F87FD}" type="presParOf" srcId="{96692903-1C4E-4B38-8BD4-1F27B586F2CF}" destId="{B2BA0C62-68FE-4C25-B376-D7E9D667050D}" srcOrd="14" destOrd="0" presId="urn:microsoft.com/office/officeart/2005/8/layout/cycle1"/>
    <dgm:cxn modelId="{438B0D51-657C-4C49-8F56-0E95E5B404C0}" type="presParOf" srcId="{96692903-1C4E-4B38-8BD4-1F27B586F2CF}" destId="{E33CEB1C-BCE0-4500-9E97-7ECC60470AE1}" srcOrd="15" destOrd="0" presId="urn:microsoft.com/office/officeart/2005/8/layout/cycle1"/>
    <dgm:cxn modelId="{4030E4CF-817A-46EE-A84D-290BFFA39279}" type="presParOf" srcId="{96692903-1C4E-4B38-8BD4-1F27B586F2CF}" destId="{7DFA3840-C4CB-4F5B-8828-27EA7D0BA23D}" srcOrd="16" destOrd="0" presId="urn:microsoft.com/office/officeart/2005/8/layout/cycle1"/>
    <dgm:cxn modelId="{CF66BF30-DE19-449F-BBDF-B8AA9876DAD3}" type="presParOf" srcId="{96692903-1C4E-4B38-8BD4-1F27B586F2CF}" destId="{B98DB8C6-2A43-4FF4-A8E3-FD583D73F60B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/>
            <a:t>STU-x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06169" custScaleY="37159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accent1_4" csCatId="accent1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Rel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2000" b="1" dirty="0"/>
            <a:t>Sviluppo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2000" b="1" dirty="0"/>
            <a:t>Consolidamento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000" b="1" dirty="0"/>
            <a:t>Prototipazione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12106" custScaleY="27932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74484" custScaleY="27932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21037" custScaleY="27932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Y="3051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02908142-B0B7-4282-9028-AB0A1F3D89D9}" type="pres">
      <dgm:prSet presAssocID="{170D2937-DAC2-4A98-96DD-B4B22B976DD6}" presName="dummy" presStyleCnt="0"/>
      <dgm:spPr/>
    </dgm:pt>
    <dgm:pt modelId="{A76192B3-D149-4F10-9F41-5E00A8B086CF}" type="pres">
      <dgm:prSet presAssocID="{170D2937-DAC2-4A98-96DD-B4B22B976DD6}" presName="node" presStyleLbl="revTx" presStyleIdx="1" presStyleCnt="4" custScaleY="42072">
        <dgm:presLayoutVars>
          <dgm:bulletEnabled val="1"/>
        </dgm:presLayoutVars>
      </dgm:prSet>
      <dgm:spPr/>
    </dgm:pt>
    <dgm:pt modelId="{55AE6A6E-39F6-4995-8AD4-31FC31B84E4E}" type="pres">
      <dgm:prSet presAssocID="{781076FC-2609-4C6A-929C-2D57877F6A77}" presName="sibTrans" presStyleLbl="node1" presStyleIdx="1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2" presStyleCnt="4" custScaleX="69424" custScaleY="25880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2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3" presStyleCnt="4" custScaleX="129871" custScaleY="3005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20059E6F-7613-4A16-B803-34ACE883C847}" type="presOf" srcId="{781076FC-2609-4C6A-929C-2D57877F6A77}" destId="{55AE6A6E-39F6-4995-8AD4-31FC31B84E4E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26A1498-E8D9-4568-9496-8D0C8E322434}" type="presOf" srcId="{170D2937-DAC2-4A98-96DD-B4B22B976DD6}" destId="{A76192B3-D149-4F10-9F41-5E00A8B086CF}" srcOrd="0" destOrd="0" presId="urn:microsoft.com/office/officeart/2005/8/layout/cycle1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6ABAE168-BED0-4B17-B921-6EA1144DDB05}" type="presParOf" srcId="{96692903-1C4E-4B38-8BD4-1F27B586F2CF}" destId="{02908142-B0B7-4282-9028-AB0A1F3D89D9}" srcOrd="3" destOrd="0" presId="urn:microsoft.com/office/officeart/2005/8/layout/cycle1"/>
    <dgm:cxn modelId="{ADAE6814-447A-4EF5-A7CE-58B6ADF03C33}" type="presParOf" srcId="{96692903-1C4E-4B38-8BD4-1F27B586F2CF}" destId="{A76192B3-D149-4F10-9F41-5E00A8B086CF}" srcOrd="4" destOrd="0" presId="urn:microsoft.com/office/officeart/2005/8/layout/cycle1"/>
    <dgm:cxn modelId="{AA8E4068-78EF-4787-A7D3-DC1485BF4E1F}" type="presParOf" srcId="{96692903-1C4E-4B38-8BD4-1F27B586F2CF}" destId="{55AE6A6E-39F6-4995-8AD4-31FC31B84E4E}" srcOrd="5" destOrd="0" presId="urn:microsoft.com/office/officeart/2005/8/layout/cycle1"/>
    <dgm:cxn modelId="{ADC5A531-2281-491A-BBE3-DE60FAD5DB8C}" type="presParOf" srcId="{96692903-1C4E-4B38-8BD4-1F27B586F2CF}" destId="{D09DB2CC-88F6-4AD8-AE42-E4CAC31F781F}" srcOrd="6" destOrd="0" presId="urn:microsoft.com/office/officeart/2005/8/layout/cycle1"/>
    <dgm:cxn modelId="{0A623575-1ADF-4F63-9358-05D244C8DABA}" type="presParOf" srcId="{96692903-1C4E-4B38-8BD4-1F27B586F2CF}" destId="{E8BBA5AB-FF7D-49F6-9BF9-9D297B4230A7}" srcOrd="7" destOrd="0" presId="urn:microsoft.com/office/officeart/2005/8/layout/cycle1"/>
    <dgm:cxn modelId="{FF8126FE-5AFB-4D65-88E4-03AAFF6A5028}" type="presParOf" srcId="{96692903-1C4E-4B38-8BD4-1F27B586F2CF}" destId="{3FD210B4-5279-4145-BCE2-20EE0EACBC8A}" srcOrd="8" destOrd="0" presId="urn:microsoft.com/office/officeart/2005/8/layout/cycle1"/>
    <dgm:cxn modelId="{46652C24-4F5C-4567-B668-E258E160ABF6}" type="presParOf" srcId="{96692903-1C4E-4B38-8BD4-1F27B586F2CF}" destId="{408816C5-5C02-471A-A5B4-85654FF61004}" srcOrd="9" destOrd="0" presId="urn:microsoft.com/office/officeart/2005/8/layout/cycle1"/>
    <dgm:cxn modelId="{049E74D9-04A2-4721-B8CB-306ADC90E2F5}" type="presParOf" srcId="{96692903-1C4E-4B38-8BD4-1F27B586F2CF}" destId="{300B90CC-0E76-4C4B-A0B5-9DDFDAFBCBA9}" srcOrd="10" destOrd="0" presId="urn:microsoft.com/office/officeart/2005/8/layout/cycle1"/>
    <dgm:cxn modelId="{13118ABB-9154-41DE-97A3-C7B40F8B703B}" type="presParOf" srcId="{96692903-1C4E-4B38-8BD4-1F27B586F2CF}" destId="{5251EF06-7042-4966-AA0F-436523C666A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0.1.1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0.1.0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06689" custScaleY="53345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6689" custScaleY="53345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06689" custScaleY="53345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06689" custScaleY="53345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2.0.1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2.1.0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2.0.0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2.y.z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4" custScaleX="155385" custScaleY="61206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4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4" custScaleX="102117" custScaleY="37716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4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4" custScaleX="129871" custScaleY="59670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4"/>
      <dgm:spPr/>
    </dgm:pt>
    <dgm:pt modelId="{70455FCC-2521-4553-9A05-E7003A821110}" type="pres">
      <dgm:prSet presAssocID="{7F778413-C426-4B66-A873-92075B61D978}" presName="dummy" presStyleCnt="0"/>
      <dgm:spPr/>
    </dgm:pt>
    <dgm:pt modelId="{30833A1A-C99F-4651-9DEB-E4D3E1D69856}" type="pres">
      <dgm:prSet presAssocID="{7F778413-C426-4B66-A873-92075B61D978}" presName="node" presStyleLbl="revTx" presStyleIdx="3" presStyleCnt="4" custScaleX="167561" custScaleY="52532">
        <dgm:presLayoutVars>
          <dgm:bulletEnabled val="1"/>
        </dgm:presLayoutVars>
      </dgm:prSet>
      <dgm:spPr/>
    </dgm:pt>
    <dgm:pt modelId="{4E5CEC53-0BD6-4FB4-B0E4-F0054393C9F2}" type="pres">
      <dgm:prSet presAssocID="{4887210F-A3C1-4C1E-A8CF-BD8BFCD8C09C}" presName="sibTrans" presStyleLbl="node1" presStyleIdx="3" presStyleCnt="4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FD05FE27-1146-44F3-B585-F7350DD97B9F}" type="presOf" srcId="{4887210F-A3C1-4C1E-A8CF-BD8BFCD8C09C}" destId="{4E5CEC53-0BD6-4FB4-B0E4-F0054393C9F2}" srcOrd="0" destOrd="0" presId="urn:microsoft.com/office/officeart/2005/8/layout/cycle1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74B827BE-9729-4078-AEE6-C7BA14BCB5A7}" type="presOf" srcId="{7F778413-C426-4B66-A873-92075B61D978}" destId="{30833A1A-C99F-4651-9DEB-E4D3E1D69856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  <dgm:cxn modelId="{0D7BE50C-0210-48E8-AA00-E5485BA15022}" type="presParOf" srcId="{96692903-1C4E-4B38-8BD4-1F27B586F2CF}" destId="{70455FCC-2521-4553-9A05-E7003A821110}" srcOrd="9" destOrd="0" presId="urn:microsoft.com/office/officeart/2005/8/layout/cycle1"/>
    <dgm:cxn modelId="{3AB369EA-F2AA-4D75-BDA0-A444BC79CEBE}" type="presParOf" srcId="{96692903-1C4E-4B38-8BD4-1F27B586F2CF}" destId="{30833A1A-C99F-4651-9DEB-E4D3E1D69856}" srcOrd="10" destOrd="0" presId="urn:microsoft.com/office/officeart/2005/8/layout/cycle1"/>
    <dgm:cxn modelId="{A3672560-8249-475C-8D4F-F5A610C04B02}" type="presParOf" srcId="{96692903-1C4E-4B38-8BD4-1F27B586F2CF}" destId="{4E5CEC53-0BD6-4FB4-B0E4-F0054393C9F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STU-2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/>
            <a:t>STU-x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3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3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3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3"/>
      <dgm:spPr/>
    </dgm:pt>
    <dgm:pt modelId="{408816C5-5C02-471A-A5B4-85654FF61004}" type="pres">
      <dgm:prSet presAssocID="{3899FE9D-0049-4327-A3F1-5C1267EDE218}" presName="dummy" presStyleCnt="0"/>
      <dgm:spPr/>
    </dgm:pt>
    <dgm:pt modelId="{300B90CC-0E76-4C4B-A0B5-9DDFDAFBCBA9}" type="pres">
      <dgm:prSet presAssocID="{3899FE9D-0049-4327-A3F1-5C1267EDE218}" presName="node" presStyleLbl="revTx" presStyleIdx="2" presStyleCnt="3" custScaleX="106169" custScaleY="37159">
        <dgm:presLayoutVars>
          <dgm:bulletEnabled val="1"/>
        </dgm:presLayoutVars>
      </dgm:prSet>
      <dgm:spPr/>
    </dgm:pt>
    <dgm:pt modelId="{5251EF06-7042-4966-AA0F-436523C666AD}" type="pres">
      <dgm:prSet presAssocID="{90646CFC-D280-4108-8317-8969EA15FCE6}" presName="sibTrans" presStyleLbl="node1" presStyleIdx="2" presStyleCnt="3"/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65A8209E-F3EF-4943-B619-FB0222C4AA28}" type="presOf" srcId="{90646CFC-D280-4108-8317-8969EA15FCE6}" destId="{5251EF06-7042-4966-AA0F-436523C666AD}" srcOrd="0" destOrd="0" presId="urn:microsoft.com/office/officeart/2005/8/layout/cycle1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502CABE5-7DE4-4C76-A4A0-31850EDD27B5}" type="presOf" srcId="{3899FE9D-0049-4327-A3F1-5C1267EDE218}" destId="{300B90CC-0E76-4C4B-A0B5-9DDFDAFBCBA9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  <dgm:cxn modelId="{46652C24-4F5C-4567-B668-E258E160ABF6}" type="presParOf" srcId="{96692903-1C4E-4B38-8BD4-1F27B586F2CF}" destId="{408816C5-5C02-471A-A5B4-85654FF61004}" srcOrd="6" destOrd="0" presId="urn:microsoft.com/office/officeart/2005/8/layout/cycle1"/>
    <dgm:cxn modelId="{049E74D9-04A2-4721-B8CB-306ADC90E2F5}" type="presParOf" srcId="{96692903-1C4E-4B38-8BD4-1F27B586F2CF}" destId="{300B90CC-0E76-4C4B-A0B5-9DDFDAFBCBA9}" srcOrd="7" destOrd="0" presId="urn:microsoft.com/office/officeart/2005/8/layout/cycle1"/>
    <dgm:cxn modelId="{13118ABB-9154-41DE-97A3-C7B40F8B703B}" type="presParOf" srcId="{96692903-1C4E-4B38-8BD4-1F27B586F2CF}" destId="{5251EF06-7042-4966-AA0F-436523C666A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accent1_4" csCatId="accent1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Rel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FAAFE41-7E78-4C12-9028-F2E2BE65139E}" type="doc">
      <dgm:prSet loTypeId="urn:microsoft.com/office/officeart/2005/8/layout/hierarchy4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D1255D82-0249-4F3F-BE03-F2673CC98082}">
      <dgm:prSet phldrT="[Testo]" custT="1"/>
      <dgm:spPr/>
      <dgm:t>
        <a:bodyPr/>
        <a:lstStyle/>
        <a:p>
          <a:r>
            <a:rPr lang="it-IT" sz="6000"/>
            <a:t>Questa IG</a:t>
          </a:r>
        </a:p>
      </dgm:t>
    </dgm:pt>
    <dgm:pt modelId="{71391F3B-0DAD-4728-A2AC-A126D44CDD47}" type="parTrans" cxnId="{F8CFC929-BFCA-416E-A58C-D7704F31D02C}">
      <dgm:prSet/>
      <dgm:spPr/>
      <dgm:t>
        <a:bodyPr/>
        <a:lstStyle/>
        <a:p>
          <a:endParaRPr lang="it-IT" sz="2400"/>
        </a:p>
      </dgm:t>
    </dgm:pt>
    <dgm:pt modelId="{2E338255-261F-4DE2-B02E-59D985FBF17D}" type="sibTrans" cxnId="{F8CFC929-BFCA-416E-A58C-D7704F31D02C}">
      <dgm:prSet/>
      <dgm:spPr/>
      <dgm:t>
        <a:bodyPr/>
        <a:lstStyle/>
        <a:p>
          <a:endParaRPr lang="it-IT" sz="2400"/>
        </a:p>
      </dgm:t>
    </dgm:pt>
    <dgm:pt modelId="{12841521-7070-47E3-83F9-5C7F5AE289B4}">
      <dgm:prSet phldrT="[Testo]" custT="1"/>
      <dgm:spPr/>
      <dgm:t>
        <a:bodyPr/>
        <a:lstStyle/>
        <a:p>
          <a:r>
            <a:rPr lang="it-IT" sz="3200" dirty="0"/>
            <a:t>Modelli Logici</a:t>
          </a:r>
        </a:p>
      </dgm:t>
    </dgm:pt>
    <dgm:pt modelId="{C47CBD5C-20C6-4E3F-A612-ADE12E8C173F}" type="parTrans" cxnId="{2683E766-1677-47E7-BEE1-4563BDCE1715}">
      <dgm:prSet/>
      <dgm:spPr/>
      <dgm:t>
        <a:bodyPr/>
        <a:lstStyle/>
        <a:p>
          <a:endParaRPr lang="it-IT" sz="2400"/>
        </a:p>
      </dgm:t>
    </dgm:pt>
    <dgm:pt modelId="{022D0948-7A26-4E6F-83F5-9CE18BF18FFA}" type="sibTrans" cxnId="{2683E766-1677-47E7-BEE1-4563BDCE1715}">
      <dgm:prSet/>
      <dgm:spPr/>
      <dgm:t>
        <a:bodyPr/>
        <a:lstStyle/>
        <a:p>
          <a:endParaRPr lang="it-IT" sz="2400"/>
        </a:p>
      </dgm:t>
    </dgm:pt>
    <dgm:pt modelId="{40C22C5B-ACD1-44E9-A4FB-A99CCC67F6FB}">
      <dgm:prSet phldrT="[Testo]" custT="1"/>
      <dgm:spPr/>
      <dgm:t>
        <a:bodyPr/>
        <a:lstStyle/>
        <a:p>
          <a:r>
            <a:rPr lang="it-IT" sz="3200" dirty="0"/>
            <a:t>Profili</a:t>
          </a:r>
        </a:p>
      </dgm:t>
    </dgm:pt>
    <dgm:pt modelId="{1B5BA1E9-6451-4479-8156-9C5B4E345F0B}" type="parTrans" cxnId="{8310FF0B-6A36-435D-A3AD-91E5DDD9CFA5}">
      <dgm:prSet/>
      <dgm:spPr/>
      <dgm:t>
        <a:bodyPr/>
        <a:lstStyle/>
        <a:p>
          <a:endParaRPr lang="it-IT" sz="2400"/>
        </a:p>
      </dgm:t>
    </dgm:pt>
    <dgm:pt modelId="{C009E07F-8522-4F3B-B292-8D15C389F735}" type="sibTrans" cxnId="{8310FF0B-6A36-435D-A3AD-91E5DDD9CFA5}">
      <dgm:prSet/>
      <dgm:spPr/>
      <dgm:t>
        <a:bodyPr/>
        <a:lstStyle/>
        <a:p>
          <a:endParaRPr lang="it-IT" sz="2400"/>
        </a:p>
      </dgm:t>
    </dgm:pt>
    <dgm:pt modelId="{D45CA6B3-46E9-485A-A937-3DF57C09478B}">
      <dgm:prSet phldrT="[Testo]" custT="1"/>
      <dgm:spPr/>
      <dgm:t>
        <a:bodyPr/>
        <a:lstStyle/>
        <a:p>
          <a:r>
            <a:rPr lang="it-IT" sz="3200" dirty="0"/>
            <a:t>Terminologie</a:t>
          </a:r>
        </a:p>
      </dgm:t>
    </dgm:pt>
    <dgm:pt modelId="{EB7D4A78-8D70-4404-AEDE-5A66B550596F}" type="parTrans" cxnId="{52D4C5EC-3A97-4C7E-AB81-C28269A2E27D}">
      <dgm:prSet/>
      <dgm:spPr/>
      <dgm:t>
        <a:bodyPr/>
        <a:lstStyle/>
        <a:p>
          <a:endParaRPr lang="it-IT" sz="2400"/>
        </a:p>
      </dgm:t>
    </dgm:pt>
    <dgm:pt modelId="{E0033846-BFE4-4100-B137-EB009E18CE6B}" type="sibTrans" cxnId="{52D4C5EC-3A97-4C7E-AB81-C28269A2E27D}">
      <dgm:prSet/>
      <dgm:spPr/>
      <dgm:t>
        <a:bodyPr/>
        <a:lstStyle/>
        <a:p>
          <a:endParaRPr lang="it-IT" sz="2400"/>
        </a:p>
      </dgm:t>
    </dgm:pt>
    <dgm:pt modelId="{69FA92C2-1350-45E2-AD3D-4D7640D18A93}">
      <dgm:prSet phldrT="[Testo]" custT="1"/>
      <dgm:spPr/>
      <dgm:t>
        <a:bodyPr/>
        <a:lstStyle/>
        <a:p>
          <a:endParaRPr lang="it-IT" sz="3200" dirty="0"/>
        </a:p>
      </dgm:t>
    </dgm:pt>
    <dgm:pt modelId="{9D22D355-6A99-4BF6-9D5B-5D572F3B2508}" type="parTrans" cxnId="{35D18601-EE0F-4E85-8268-7D438DE05E69}">
      <dgm:prSet/>
      <dgm:spPr/>
    </dgm:pt>
    <dgm:pt modelId="{F809E1A0-D5EB-4694-8572-F717FD2CA8F5}" type="sibTrans" cxnId="{35D18601-EE0F-4E85-8268-7D438DE05E69}">
      <dgm:prSet/>
      <dgm:spPr/>
    </dgm:pt>
    <dgm:pt modelId="{F83B7171-85B9-4F9D-A17A-C8EC25538D34}" type="pres">
      <dgm:prSet presAssocID="{4FAAFE41-7E78-4C12-9028-F2E2BE65139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68312B-E306-48FC-BD6D-D9B07E82AC6C}" type="pres">
      <dgm:prSet presAssocID="{D1255D82-0249-4F3F-BE03-F2673CC98082}" presName="vertOne" presStyleCnt="0"/>
      <dgm:spPr/>
    </dgm:pt>
    <dgm:pt modelId="{56C8937D-1711-444A-816C-04BB6EEB0E77}" type="pres">
      <dgm:prSet presAssocID="{D1255D82-0249-4F3F-BE03-F2673CC98082}" presName="txOne" presStyleLbl="node0" presStyleIdx="0" presStyleCnt="1">
        <dgm:presLayoutVars>
          <dgm:chPref val="3"/>
        </dgm:presLayoutVars>
      </dgm:prSet>
      <dgm:spPr/>
    </dgm:pt>
    <dgm:pt modelId="{DBCAF5DB-9B75-4ACF-B68E-5F4AD2EF996F}" type="pres">
      <dgm:prSet presAssocID="{D1255D82-0249-4F3F-BE03-F2673CC98082}" presName="parTransOne" presStyleCnt="0"/>
      <dgm:spPr/>
    </dgm:pt>
    <dgm:pt modelId="{D19FA861-C25F-4E9C-99EB-1375F8704C1A}" type="pres">
      <dgm:prSet presAssocID="{D1255D82-0249-4F3F-BE03-F2673CC98082}" presName="horzOne" presStyleCnt="0"/>
      <dgm:spPr/>
    </dgm:pt>
    <dgm:pt modelId="{8563DBF6-6A45-4B2D-A8E9-8859813371B0}" type="pres">
      <dgm:prSet presAssocID="{12841521-7070-47E3-83F9-5C7F5AE289B4}" presName="vertTwo" presStyleCnt="0"/>
      <dgm:spPr/>
    </dgm:pt>
    <dgm:pt modelId="{3BF860BB-EA07-4FF0-9F8D-1F57993AD662}" type="pres">
      <dgm:prSet presAssocID="{12841521-7070-47E3-83F9-5C7F5AE289B4}" presName="txTwo" presStyleLbl="node2" presStyleIdx="0" presStyleCnt="3">
        <dgm:presLayoutVars>
          <dgm:chPref val="3"/>
        </dgm:presLayoutVars>
      </dgm:prSet>
      <dgm:spPr/>
    </dgm:pt>
    <dgm:pt modelId="{90464CB7-869C-4E2F-AFAC-D17BCAFA63C0}" type="pres">
      <dgm:prSet presAssocID="{12841521-7070-47E3-83F9-5C7F5AE289B4}" presName="horzTwo" presStyleCnt="0"/>
      <dgm:spPr/>
    </dgm:pt>
    <dgm:pt modelId="{1F04D2C1-8BC1-4D58-8B0E-A8D6BDB92048}" type="pres">
      <dgm:prSet presAssocID="{022D0948-7A26-4E6F-83F5-9CE18BF18FFA}" presName="sibSpaceTwo" presStyleCnt="0"/>
      <dgm:spPr/>
    </dgm:pt>
    <dgm:pt modelId="{32F158B4-D570-42DB-8876-6B0D6E576245}" type="pres">
      <dgm:prSet presAssocID="{40C22C5B-ACD1-44E9-A4FB-A99CCC67F6FB}" presName="vertTwo" presStyleCnt="0"/>
      <dgm:spPr/>
    </dgm:pt>
    <dgm:pt modelId="{FD3DCDA4-A2E0-4CF9-8443-854ACC888382}" type="pres">
      <dgm:prSet presAssocID="{40C22C5B-ACD1-44E9-A4FB-A99CCC67F6FB}" presName="txTwo" presStyleLbl="node2" presStyleIdx="1" presStyleCnt="3">
        <dgm:presLayoutVars>
          <dgm:chPref val="3"/>
        </dgm:presLayoutVars>
      </dgm:prSet>
      <dgm:spPr/>
    </dgm:pt>
    <dgm:pt modelId="{0277769F-621B-49F0-9DC2-D5AF3ACC9B5F}" type="pres">
      <dgm:prSet presAssocID="{40C22C5B-ACD1-44E9-A4FB-A99CCC67F6FB}" presName="horzTwo" presStyleCnt="0"/>
      <dgm:spPr/>
    </dgm:pt>
    <dgm:pt modelId="{139D330F-9215-4234-9A1D-8689F5F2AA22}" type="pres">
      <dgm:prSet presAssocID="{C009E07F-8522-4F3B-B292-8D15C389F735}" presName="sibSpaceTwo" presStyleCnt="0"/>
      <dgm:spPr/>
    </dgm:pt>
    <dgm:pt modelId="{76F22CF8-5B36-4DD4-A683-05A7CCCBB892}" type="pres">
      <dgm:prSet presAssocID="{D45CA6B3-46E9-485A-A937-3DF57C09478B}" presName="vertTwo" presStyleCnt="0"/>
      <dgm:spPr/>
    </dgm:pt>
    <dgm:pt modelId="{9CAAE9A6-0A81-4E08-8FA2-F9FAC4470782}" type="pres">
      <dgm:prSet presAssocID="{D45CA6B3-46E9-485A-A937-3DF57C09478B}" presName="txTwo" presStyleLbl="node2" presStyleIdx="2" presStyleCnt="3">
        <dgm:presLayoutVars>
          <dgm:chPref val="3"/>
        </dgm:presLayoutVars>
      </dgm:prSet>
      <dgm:spPr/>
    </dgm:pt>
    <dgm:pt modelId="{99FE0EB0-9DAF-48F1-AC33-6EFC8BFEE574}" type="pres">
      <dgm:prSet presAssocID="{D45CA6B3-46E9-485A-A937-3DF57C09478B}" presName="parTransTwo" presStyleCnt="0"/>
      <dgm:spPr/>
    </dgm:pt>
    <dgm:pt modelId="{170A0642-D0D5-4285-B738-EA3B7895F86C}" type="pres">
      <dgm:prSet presAssocID="{D45CA6B3-46E9-485A-A937-3DF57C09478B}" presName="horzTwo" presStyleCnt="0"/>
      <dgm:spPr/>
    </dgm:pt>
    <dgm:pt modelId="{4EAD5F0C-C13D-4CC0-9960-23B67F38DC68}" type="pres">
      <dgm:prSet presAssocID="{69FA92C2-1350-45E2-AD3D-4D7640D18A93}" presName="vertThree" presStyleCnt="0"/>
      <dgm:spPr/>
    </dgm:pt>
    <dgm:pt modelId="{2D0BB432-7798-4DB1-B0B2-CF99D4DB8075}" type="pres">
      <dgm:prSet presAssocID="{69FA92C2-1350-45E2-AD3D-4D7640D18A93}" presName="txThree" presStyleLbl="node3" presStyleIdx="0" presStyleCnt="1">
        <dgm:presLayoutVars>
          <dgm:chPref val="3"/>
        </dgm:presLayoutVars>
      </dgm:prSet>
      <dgm:spPr/>
    </dgm:pt>
    <dgm:pt modelId="{71B4E86E-F619-4AF0-AD15-50FF3819814F}" type="pres">
      <dgm:prSet presAssocID="{69FA92C2-1350-45E2-AD3D-4D7640D18A93}" presName="horzThree" presStyleCnt="0"/>
      <dgm:spPr/>
    </dgm:pt>
  </dgm:ptLst>
  <dgm:cxnLst>
    <dgm:cxn modelId="{35D18601-EE0F-4E85-8268-7D438DE05E69}" srcId="{D45CA6B3-46E9-485A-A937-3DF57C09478B}" destId="{69FA92C2-1350-45E2-AD3D-4D7640D18A93}" srcOrd="0" destOrd="0" parTransId="{9D22D355-6A99-4BF6-9D5B-5D572F3B2508}" sibTransId="{F809E1A0-D5EB-4694-8572-F717FD2CA8F5}"/>
    <dgm:cxn modelId="{8310FF0B-6A36-435D-A3AD-91E5DDD9CFA5}" srcId="{D1255D82-0249-4F3F-BE03-F2673CC98082}" destId="{40C22C5B-ACD1-44E9-A4FB-A99CCC67F6FB}" srcOrd="1" destOrd="0" parTransId="{1B5BA1E9-6451-4479-8156-9C5B4E345F0B}" sibTransId="{C009E07F-8522-4F3B-B292-8D15C389F735}"/>
    <dgm:cxn modelId="{F8CFC929-BFCA-416E-A58C-D7704F31D02C}" srcId="{4FAAFE41-7E78-4C12-9028-F2E2BE65139E}" destId="{D1255D82-0249-4F3F-BE03-F2673CC98082}" srcOrd="0" destOrd="0" parTransId="{71391F3B-0DAD-4728-A2AC-A126D44CDD47}" sibTransId="{2E338255-261F-4DE2-B02E-59D985FBF17D}"/>
    <dgm:cxn modelId="{2683E766-1677-47E7-BEE1-4563BDCE1715}" srcId="{D1255D82-0249-4F3F-BE03-F2673CC98082}" destId="{12841521-7070-47E3-83F9-5C7F5AE289B4}" srcOrd="0" destOrd="0" parTransId="{C47CBD5C-20C6-4E3F-A612-ADE12E8C173F}" sibTransId="{022D0948-7A26-4E6F-83F5-9CE18BF18FFA}"/>
    <dgm:cxn modelId="{AAC47676-9562-4BFB-9B66-00D89E2976F8}" type="presOf" srcId="{12841521-7070-47E3-83F9-5C7F5AE289B4}" destId="{3BF860BB-EA07-4FF0-9F8D-1F57993AD662}" srcOrd="0" destOrd="0" presId="urn:microsoft.com/office/officeart/2005/8/layout/hierarchy4"/>
    <dgm:cxn modelId="{F7FAB57D-C316-4645-8A65-6BF73E9C5DA2}" type="presOf" srcId="{D1255D82-0249-4F3F-BE03-F2673CC98082}" destId="{56C8937D-1711-444A-816C-04BB6EEB0E77}" srcOrd="0" destOrd="0" presId="urn:microsoft.com/office/officeart/2005/8/layout/hierarchy4"/>
    <dgm:cxn modelId="{622C0282-69C7-4F75-9330-87F040DBAF6E}" type="presOf" srcId="{69FA92C2-1350-45E2-AD3D-4D7640D18A93}" destId="{2D0BB432-7798-4DB1-B0B2-CF99D4DB8075}" srcOrd="0" destOrd="0" presId="urn:microsoft.com/office/officeart/2005/8/layout/hierarchy4"/>
    <dgm:cxn modelId="{7CE0A3A6-19AD-411E-9CC8-AF5F15E7D07B}" type="presOf" srcId="{D45CA6B3-46E9-485A-A937-3DF57C09478B}" destId="{9CAAE9A6-0A81-4E08-8FA2-F9FAC4470782}" srcOrd="0" destOrd="0" presId="urn:microsoft.com/office/officeart/2005/8/layout/hierarchy4"/>
    <dgm:cxn modelId="{52D4C5EC-3A97-4C7E-AB81-C28269A2E27D}" srcId="{D1255D82-0249-4F3F-BE03-F2673CC98082}" destId="{D45CA6B3-46E9-485A-A937-3DF57C09478B}" srcOrd="2" destOrd="0" parTransId="{EB7D4A78-8D70-4404-AEDE-5A66B550596F}" sibTransId="{E0033846-BFE4-4100-B137-EB009E18CE6B}"/>
    <dgm:cxn modelId="{BB887AED-CEE7-491A-B625-5FE42C7F281F}" type="presOf" srcId="{4FAAFE41-7E78-4C12-9028-F2E2BE65139E}" destId="{F83B7171-85B9-4F9D-A17A-C8EC25538D34}" srcOrd="0" destOrd="0" presId="urn:microsoft.com/office/officeart/2005/8/layout/hierarchy4"/>
    <dgm:cxn modelId="{1CDE8DFC-E67B-41D1-ADEB-49CF39BC0564}" type="presOf" srcId="{40C22C5B-ACD1-44E9-A4FB-A99CCC67F6FB}" destId="{FD3DCDA4-A2E0-4CF9-8443-854ACC888382}" srcOrd="0" destOrd="0" presId="urn:microsoft.com/office/officeart/2005/8/layout/hierarchy4"/>
    <dgm:cxn modelId="{520EAD30-EB8E-408D-9DD9-0AB9362EDB17}" type="presParOf" srcId="{F83B7171-85B9-4F9D-A17A-C8EC25538D34}" destId="{FE68312B-E306-48FC-BD6D-D9B07E82AC6C}" srcOrd="0" destOrd="0" presId="urn:microsoft.com/office/officeart/2005/8/layout/hierarchy4"/>
    <dgm:cxn modelId="{1066883C-D26F-41BB-9B06-FBE6D0454849}" type="presParOf" srcId="{FE68312B-E306-48FC-BD6D-D9B07E82AC6C}" destId="{56C8937D-1711-444A-816C-04BB6EEB0E77}" srcOrd="0" destOrd="0" presId="urn:microsoft.com/office/officeart/2005/8/layout/hierarchy4"/>
    <dgm:cxn modelId="{9C78882B-096E-4B56-AB5D-4F2FFBDAC8E4}" type="presParOf" srcId="{FE68312B-E306-48FC-BD6D-D9B07E82AC6C}" destId="{DBCAF5DB-9B75-4ACF-B68E-5F4AD2EF996F}" srcOrd="1" destOrd="0" presId="urn:microsoft.com/office/officeart/2005/8/layout/hierarchy4"/>
    <dgm:cxn modelId="{2200E1A7-7C07-4EFD-9F97-2FE298F90837}" type="presParOf" srcId="{FE68312B-E306-48FC-BD6D-D9B07E82AC6C}" destId="{D19FA861-C25F-4E9C-99EB-1375F8704C1A}" srcOrd="2" destOrd="0" presId="urn:microsoft.com/office/officeart/2005/8/layout/hierarchy4"/>
    <dgm:cxn modelId="{04D46E35-C38B-411B-BF10-CC17E3716967}" type="presParOf" srcId="{D19FA861-C25F-4E9C-99EB-1375F8704C1A}" destId="{8563DBF6-6A45-4B2D-A8E9-8859813371B0}" srcOrd="0" destOrd="0" presId="urn:microsoft.com/office/officeart/2005/8/layout/hierarchy4"/>
    <dgm:cxn modelId="{88E3A5EC-FFFA-42C4-A432-8C902A91805C}" type="presParOf" srcId="{8563DBF6-6A45-4B2D-A8E9-8859813371B0}" destId="{3BF860BB-EA07-4FF0-9F8D-1F57993AD662}" srcOrd="0" destOrd="0" presId="urn:microsoft.com/office/officeart/2005/8/layout/hierarchy4"/>
    <dgm:cxn modelId="{EE642F8C-EC08-4F2E-AA4E-B4DBC455CAB0}" type="presParOf" srcId="{8563DBF6-6A45-4B2D-A8E9-8859813371B0}" destId="{90464CB7-869C-4E2F-AFAC-D17BCAFA63C0}" srcOrd="1" destOrd="0" presId="urn:microsoft.com/office/officeart/2005/8/layout/hierarchy4"/>
    <dgm:cxn modelId="{E0CDDD52-B6DE-4409-92AC-D033837299B4}" type="presParOf" srcId="{D19FA861-C25F-4E9C-99EB-1375F8704C1A}" destId="{1F04D2C1-8BC1-4D58-8B0E-A8D6BDB92048}" srcOrd="1" destOrd="0" presId="urn:microsoft.com/office/officeart/2005/8/layout/hierarchy4"/>
    <dgm:cxn modelId="{59B38B77-BC62-496D-A957-290AC679F900}" type="presParOf" srcId="{D19FA861-C25F-4E9C-99EB-1375F8704C1A}" destId="{32F158B4-D570-42DB-8876-6B0D6E576245}" srcOrd="2" destOrd="0" presId="urn:microsoft.com/office/officeart/2005/8/layout/hierarchy4"/>
    <dgm:cxn modelId="{FC53C8BD-EC13-47B2-9C8F-9DFB2F5114D0}" type="presParOf" srcId="{32F158B4-D570-42DB-8876-6B0D6E576245}" destId="{FD3DCDA4-A2E0-4CF9-8443-854ACC888382}" srcOrd="0" destOrd="0" presId="urn:microsoft.com/office/officeart/2005/8/layout/hierarchy4"/>
    <dgm:cxn modelId="{799DB5D0-9C1D-408D-8AED-B317B87C7E33}" type="presParOf" srcId="{32F158B4-D570-42DB-8876-6B0D6E576245}" destId="{0277769F-621B-49F0-9DC2-D5AF3ACC9B5F}" srcOrd="1" destOrd="0" presId="urn:microsoft.com/office/officeart/2005/8/layout/hierarchy4"/>
    <dgm:cxn modelId="{A71F46AA-46AC-4700-A4CB-8303E400AF57}" type="presParOf" srcId="{D19FA861-C25F-4E9C-99EB-1375F8704C1A}" destId="{139D330F-9215-4234-9A1D-8689F5F2AA22}" srcOrd="3" destOrd="0" presId="urn:microsoft.com/office/officeart/2005/8/layout/hierarchy4"/>
    <dgm:cxn modelId="{1A844283-EC15-4FC5-9B1D-EDCB5999A6B3}" type="presParOf" srcId="{D19FA861-C25F-4E9C-99EB-1375F8704C1A}" destId="{76F22CF8-5B36-4DD4-A683-05A7CCCBB892}" srcOrd="4" destOrd="0" presId="urn:microsoft.com/office/officeart/2005/8/layout/hierarchy4"/>
    <dgm:cxn modelId="{5BABA191-D3F5-4E06-9600-2084ADE3AE9E}" type="presParOf" srcId="{76F22CF8-5B36-4DD4-A683-05A7CCCBB892}" destId="{9CAAE9A6-0A81-4E08-8FA2-F9FAC4470782}" srcOrd="0" destOrd="0" presId="urn:microsoft.com/office/officeart/2005/8/layout/hierarchy4"/>
    <dgm:cxn modelId="{F140E5DA-E840-49BF-9E00-92F1788E6933}" type="presParOf" srcId="{76F22CF8-5B36-4DD4-A683-05A7CCCBB892}" destId="{99FE0EB0-9DAF-48F1-AC33-6EFC8BFEE574}" srcOrd="1" destOrd="0" presId="urn:microsoft.com/office/officeart/2005/8/layout/hierarchy4"/>
    <dgm:cxn modelId="{5F731B6C-3249-4024-A9C1-DA75E8AB1584}" type="presParOf" srcId="{76F22CF8-5B36-4DD4-A683-05A7CCCBB892}" destId="{170A0642-D0D5-4285-B738-EA3B7895F86C}" srcOrd="2" destOrd="0" presId="urn:microsoft.com/office/officeart/2005/8/layout/hierarchy4"/>
    <dgm:cxn modelId="{44DBACE0-8846-4891-8349-450AA52FA9B2}" type="presParOf" srcId="{170A0642-D0D5-4285-B738-EA3B7895F86C}" destId="{4EAD5F0C-C13D-4CC0-9960-23B67F38DC68}" srcOrd="0" destOrd="0" presId="urn:microsoft.com/office/officeart/2005/8/layout/hierarchy4"/>
    <dgm:cxn modelId="{69CDB80F-8D36-43AA-972C-4A41F830997B}" type="presParOf" srcId="{4EAD5F0C-C13D-4CC0-9960-23B67F38DC68}" destId="{2D0BB432-7798-4DB1-B0B2-CF99D4DB8075}" srcOrd="0" destOrd="0" presId="urn:microsoft.com/office/officeart/2005/8/layout/hierarchy4"/>
    <dgm:cxn modelId="{4D69A3BD-A5D9-4B15-BED4-487671820BCD}" type="presParOf" srcId="{4EAD5F0C-C13D-4CC0-9960-23B67F38DC68}" destId="{71B4E86E-F619-4AF0-AD15-50FF381981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8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2800" b="1" dirty="0" err="1"/>
            <a:t>Prod</a:t>
          </a:r>
          <a:r>
            <a:rPr lang="it-IT" sz="2800" b="1" dirty="0"/>
            <a:t>.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 sz="2400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 sz="2400"/>
        </a:p>
      </dgm:t>
    </dgm:pt>
    <dgm:pt modelId="{C7EBED6F-F43E-4225-8E8E-1842452F5897}">
      <dgm:prSet phldrT="[Testo]" custT="1"/>
      <dgm:spPr/>
      <dgm:t>
        <a:bodyPr/>
        <a:lstStyle/>
        <a:p>
          <a:r>
            <a:rPr lang="it-IT" sz="2800" b="1" dirty="0"/>
            <a:t>Sandbox</a:t>
          </a:r>
        </a:p>
      </dgm:t>
    </dgm:pt>
    <dgm:pt modelId="{055BB9D6-1A22-4EF5-9F44-C9509FA83064}" type="parTrans" cxnId="{EC0FEDE2-455B-4599-919F-14C9F0B2E4A3}">
      <dgm:prSet/>
      <dgm:spPr/>
      <dgm:t>
        <a:bodyPr/>
        <a:lstStyle/>
        <a:p>
          <a:endParaRPr lang="it-IT" sz="2400"/>
        </a:p>
      </dgm:t>
    </dgm:pt>
    <dgm:pt modelId="{8CDD1228-602F-4D37-AF8E-C53C7A30C49E}" type="sibTrans" cxnId="{EC0FEDE2-455B-4599-919F-14C9F0B2E4A3}">
      <dgm:prSet/>
      <dgm:spPr/>
      <dgm:t>
        <a:bodyPr/>
        <a:lstStyle/>
        <a:p>
          <a:endParaRPr lang="it-IT" sz="2400"/>
        </a:p>
      </dgm:t>
    </dgm:pt>
    <dgm:pt modelId="{6E423629-F1F9-4D83-A170-2C89FEADD902}">
      <dgm:prSet phldrT="[Testo]" custT="1"/>
      <dgm:spPr/>
      <dgm:t>
        <a:bodyPr/>
        <a:lstStyle/>
        <a:p>
          <a:r>
            <a:rPr lang="it-IT" sz="2800" b="1" dirty="0"/>
            <a:t>Build</a:t>
          </a:r>
        </a:p>
      </dgm:t>
    </dgm:pt>
    <dgm:pt modelId="{92EA3560-83AD-4A8A-8228-3F09C0434370}" type="parTrans" cxnId="{502321F0-209B-464B-8F68-9EBC4F5D4B00}">
      <dgm:prSet/>
      <dgm:spPr/>
      <dgm:t>
        <a:bodyPr/>
        <a:lstStyle/>
        <a:p>
          <a:endParaRPr lang="it-IT" sz="2400"/>
        </a:p>
      </dgm:t>
    </dgm:pt>
    <dgm:pt modelId="{F5B583F1-E2F9-48FE-80E7-CDDB1D3FF141}" type="sibTrans" cxnId="{502321F0-209B-464B-8F68-9EBC4F5D4B00}">
      <dgm:prSet/>
      <dgm:spPr/>
      <dgm:t>
        <a:bodyPr/>
        <a:lstStyle/>
        <a:p>
          <a:endParaRPr lang="it-IT" sz="2400"/>
        </a:p>
      </dgm:t>
    </dgm:pt>
    <dgm:pt modelId="{5E5CBB94-5204-404A-877B-83AAB91093C4}" type="pres">
      <dgm:prSet presAssocID="{68DEB755-C7AE-4634-BD09-DE8D0D730344}" presName="compositeShape" presStyleCnt="0">
        <dgm:presLayoutVars>
          <dgm:chMax val="7"/>
          <dgm:dir/>
          <dgm:resizeHandles val="exact"/>
        </dgm:presLayoutVars>
      </dgm:prSet>
      <dgm:spPr/>
    </dgm:pt>
    <dgm:pt modelId="{5A805BF0-6177-48A5-AB5C-4E496F136F75}" type="pres">
      <dgm:prSet presAssocID="{68DEB755-C7AE-4634-BD09-DE8D0D730344}" presName="wedge1" presStyleLbl="node1" presStyleIdx="0" presStyleCnt="3"/>
      <dgm:spPr/>
    </dgm:pt>
    <dgm:pt modelId="{574F508C-13C9-4BC6-BE01-D10655B2B0AB}" type="pres">
      <dgm:prSet presAssocID="{68DEB755-C7AE-4634-BD09-DE8D0D730344}" presName="dummy1a" presStyleCnt="0"/>
      <dgm:spPr/>
    </dgm:pt>
    <dgm:pt modelId="{C56E8238-1BB0-4B84-9FBD-4527ADF3D5D2}" type="pres">
      <dgm:prSet presAssocID="{68DEB755-C7AE-4634-BD09-DE8D0D730344}" presName="dummy1b" presStyleCnt="0"/>
      <dgm:spPr/>
    </dgm:pt>
    <dgm:pt modelId="{0DF38DBA-CF0A-45E9-9DAC-060755CD1989}" type="pres">
      <dgm:prSet presAssocID="{68DEB755-C7AE-4634-BD09-DE8D0D73034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59174E4-45F6-4A1C-A1E0-95E38EB33EE3}" type="pres">
      <dgm:prSet presAssocID="{68DEB755-C7AE-4634-BD09-DE8D0D730344}" presName="wedge2" presStyleLbl="node1" presStyleIdx="1" presStyleCnt="3"/>
      <dgm:spPr/>
    </dgm:pt>
    <dgm:pt modelId="{8E685E4E-206F-4660-8EA9-5E44DA93A9D6}" type="pres">
      <dgm:prSet presAssocID="{68DEB755-C7AE-4634-BD09-DE8D0D730344}" presName="dummy2a" presStyleCnt="0"/>
      <dgm:spPr/>
    </dgm:pt>
    <dgm:pt modelId="{D1B2A906-FE8E-4FFE-AEB5-202CAD2DD2FF}" type="pres">
      <dgm:prSet presAssocID="{68DEB755-C7AE-4634-BD09-DE8D0D730344}" presName="dummy2b" presStyleCnt="0"/>
      <dgm:spPr/>
    </dgm:pt>
    <dgm:pt modelId="{1C3303F8-FAF5-4301-810F-E8FC6E6AFC8F}" type="pres">
      <dgm:prSet presAssocID="{68DEB755-C7AE-4634-BD09-DE8D0D73034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C202FAB-A327-4C49-BEBD-B42963DBF9F6}" type="pres">
      <dgm:prSet presAssocID="{68DEB755-C7AE-4634-BD09-DE8D0D730344}" presName="wedge3" presStyleLbl="node1" presStyleIdx="2" presStyleCnt="3"/>
      <dgm:spPr/>
    </dgm:pt>
    <dgm:pt modelId="{F15F9BC4-BB07-49D7-A545-1A6F47E10305}" type="pres">
      <dgm:prSet presAssocID="{68DEB755-C7AE-4634-BD09-DE8D0D730344}" presName="dummy3a" presStyleCnt="0"/>
      <dgm:spPr/>
    </dgm:pt>
    <dgm:pt modelId="{EDF503DC-7311-4DA2-86D7-6333474D951C}" type="pres">
      <dgm:prSet presAssocID="{68DEB755-C7AE-4634-BD09-DE8D0D730344}" presName="dummy3b" presStyleCnt="0"/>
      <dgm:spPr/>
    </dgm:pt>
    <dgm:pt modelId="{B5D73ABC-0ED5-4432-9315-66D20E333353}" type="pres">
      <dgm:prSet presAssocID="{68DEB755-C7AE-4634-BD09-DE8D0D73034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ADF418A-6C43-4FEA-A76E-7E87D123EF49}" type="pres">
      <dgm:prSet presAssocID="{8CDD1228-602F-4D37-AF8E-C53C7A30C49E}" presName="arrowWedge1" presStyleLbl="fgSibTrans2D1" presStyleIdx="0" presStyleCnt="3"/>
      <dgm:spPr/>
    </dgm:pt>
    <dgm:pt modelId="{90FB8D1B-7B9E-4420-8184-4ED915877C24}" type="pres">
      <dgm:prSet presAssocID="{F5B583F1-E2F9-48FE-80E7-CDDB1D3FF141}" presName="arrowWedge2" presStyleLbl="fgSibTrans2D1" presStyleIdx="1" presStyleCnt="3"/>
      <dgm:spPr/>
    </dgm:pt>
    <dgm:pt modelId="{84810A53-6FBD-45E9-888C-3F7B59CA8F11}" type="pres">
      <dgm:prSet presAssocID="{A0395794-2469-4968-BBEF-23D958224D64}" presName="arrowWedge3" presStyleLbl="fgSibTrans2D1" presStyleIdx="2" presStyleCnt="3"/>
      <dgm:spPr/>
    </dgm:pt>
  </dgm:ptLst>
  <dgm:cxnLst>
    <dgm:cxn modelId="{A4AE4913-A1AE-4546-B89B-4B94BA0B178F}" type="presOf" srcId="{6E423629-F1F9-4D83-A170-2C89FEADD902}" destId="{1C3303F8-FAF5-4301-810F-E8FC6E6AFC8F}" srcOrd="1" destOrd="0" presId="urn:microsoft.com/office/officeart/2005/8/layout/cycle8"/>
    <dgm:cxn modelId="{F2350C42-3560-47A6-91B9-F484C3BE2FB2}" type="presOf" srcId="{E2B02818-A677-4A99-A5FF-2339F925AA56}" destId="{5C202FAB-A327-4C49-BEBD-B42963DBF9F6}" srcOrd="0" destOrd="0" presId="urn:microsoft.com/office/officeart/2005/8/layout/cycle8"/>
    <dgm:cxn modelId="{E5716D63-EAF7-4635-A6A5-26D360229D0C}" type="presOf" srcId="{C7EBED6F-F43E-4225-8E8E-1842452F5897}" destId="{0DF38DBA-CF0A-45E9-9DAC-060755CD1989}" srcOrd="1" destOrd="0" presId="urn:microsoft.com/office/officeart/2005/8/layout/cycle8"/>
    <dgm:cxn modelId="{13328453-1F9A-4676-BD7C-3ED2D66BAA10}" srcId="{68DEB755-C7AE-4634-BD09-DE8D0D730344}" destId="{E2B02818-A677-4A99-A5FF-2339F925AA56}" srcOrd="2" destOrd="0" parTransId="{FF737F04-B260-45FB-AE46-3A098230CC40}" sibTransId="{A0395794-2469-4968-BBEF-23D958224D64}"/>
    <dgm:cxn modelId="{C809C653-6605-413F-9512-EF32BB0EA611}" type="presOf" srcId="{E2B02818-A677-4A99-A5FF-2339F925AA56}" destId="{B5D73ABC-0ED5-4432-9315-66D20E333353}" srcOrd="1" destOrd="0" presId="urn:microsoft.com/office/officeart/2005/8/layout/cycle8"/>
    <dgm:cxn modelId="{57D5F75A-FF09-46DF-B4DA-3E9CA31E404F}" type="presOf" srcId="{6E423629-F1F9-4D83-A170-2C89FEADD902}" destId="{559174E4-45F6-4A1C-A1E0-95E38EB33EE3}" srcOrd="0" destOrd="0" presId="urn:microsoft.com/office/officeart/2005/8/layout/cycle8"/>
    <dgm:cxn modelId="{EC0FEDE2-455B-4599-919F-14C9F0B2E4A3}" srcId="{68DEB755-C7AE-4634-BD09-DE8D0D730344}" destId="{C7EBED6F-F43E-4225-8E8E-1842452F5897}" srcOrd="0" destOrd="0" parTransId="{055BB9D6-1A22-4EF5-9F44-C9509FA83064}" sibTransId="{8CDD1228-602F-4D37-AF8E-C53C7A30C49E}"/>
    <dgm:cxn modelId="{7093E5EC-2CC1-413A-99CE-651EDDA689A8}" type="presOf" srcId="{C7EBED6F-F43E-4225-8E8E-1842452F5897}" destId="{5A805BF0-6177-48A5-AB5C-4E496F136F75}" srcOrd="0" destOrd="0" presId="urn:microsoft.com/office/officeart/2005/8/layout/cycle8"/>
    <dgm:cxn modelId="{502321F0-209B-464B-8F68-9EBC4F5D4B00}" srcId="{68DEB755-C7AE-4634-BD09-DE8D0D730344}" destId="{6E423629-F1F9-4D83-A170-2C89FEADD902}" srcOrd="1" destOrd="0" parTransId="{92EA3560-83AD-4A8A-8228-3F09C0434370}" sibTransId="{F5B583F1-E2F9-48FE-80E7-CDDB1D3FF141}"/>
    <dgm:cxn modelId="{C47201F3-1846-4E76-9B90-A18D7B9D3767}" type="presOf" srcId="{68DEB755-C7AE-4634-BD09-DE8D0D730344}" destId="{5E5CBB94-5204-404A-877B-83AAB91093C4}" srcOrd="0" destOrd="0" presId="urn:microsoft.com/office/officeart/2005/8/layout/cycle8"/>
    <dgm:cxn modelId="{1C14D464-2BEF-4CB6-9AB1-D14C4E5C473D}" type="presParOf" srcId="{5E5CBB94-5204-404A-877B-83AAB91093C4}" destId="{5A805BF0-6177-48A5-AB5C-4E496F136F75}" srcOrd="0" destOrd="0" presId="urn:microsoft.com/office/officeart/2005/8/layout/cycle8"/>
    <dgm:cxn modelId="{156137E4-1E5C-4DE3-8339-E34548B80426}" type="presParOf" srcId="{5E5CBB94-5204-404A-877B-83AAB91093C4}" destId="{574F508C-13C9-4BC6-BE01-D10655B2B0AB}" srcOrd="1" destOrd="0" presId="urn:microsoft.com/office/officeart/2005/8/layout/cycle8"/>
    <dgm:cxn modelId="{5770238D-6CDB-442C-931B-FE6CB707F80F}" type="presParOf" srcId="{5E5CBB94-5204-404A-877B-83AAB91093C4}" destId="{C56E8238-1BB0-4B84-9FBD-4527ADF3D5D2}" srcOrd="2" destOrd="0" presId="urn:microsoft.com/office/officeart/2005/8/layout/cycle8"/>
    <dgm:cxn modelId="{93500A0D-C479-4B9B-B730-D03FEFDF063D}" type="presParOf" srcId="{5E5CBB94-5204-404A-877B-83AAB91093C4}" destId="{0DF38DBA-CF0A-45E9-9DAC-060755CD1989}" srcOrd="3" destOrd="0" presId="urn:microsoft.com/office/officeart/2005/8/layout/cycle8"/>
    <dgm:cxn modelId="{BB65B254-75DF-48DB-B6B6-AA9E4B1DC0CE}" type="presParOf" srcId="{5E5CBB94-5204-404A-877B-83AAB91093C4}" destId="{559174E4-45F6-4A1C-A1E0-95E38EB33EE3}" srcOrd="4" destOrd="0" presId="urn:microsoft.com/office/officeart/2005/8/layout/cycle8"/>
    <dgm:cxn modelId="{39C6F79C-D3D6-415E-B2B2-AF6EE5DB0569}" type="presParOf" srcId="{5E5CBB94-5204-404A-877B-83AAB91093C4}" destId="{8E685E4E-206F-4660-8EA9-5E44DA93A9D6}" srcOrd="5" destOrd="0" presId="urn:microsoft.com/office/officeart/2005/8/layout/cycle8"/>
    <dgm:cxn modelId="{04E325F1-D8F2-40A1-BD9A-39957F293E61}" type="presParOf" srcId="{5E5CBB94-5204-404A-877B-83AAB91093C4}" destId="{D1B2A906-FE8E-4FFE-AEB5-202CAD2DD2FF}" srcOrd="6" destOrd="0" presId="urn:microsoft.com/office/officeart/2005/8/layout/cycle8"/>
    <dgm:cxn modelId="{841C0C4D-9E34-43A7-90ED-469FA45E8122}" type="presParOf" srcId="{5E5CBB94-5204-404A-877B-83AAB91093C4}" destId="{1C3303F8-FAF5-4301-810F-E8FC6E6AFC8F}" srcOrd="7" destOrd="0" presId="urn:microsoft.com/office/officeart/2005/8/layout/cycle8"/>
    <dgm:cxn modelId="{C1EEB48E-67E6-4F8B-A210-A3D291DA949F}" type="presParOf" srcId="{5E5CBB94-5204-404A-877B-83AAB91093C4}" destId="{5C202FAB-A327-4C49-BEBD-B42963DBF9F6}" srcOrd="8" destOrd="0" presId="urn:microsoft.com/office/officeart/2005/8/layout/cycle8"/>
    <dgm:cxn modelId="{9C386101-7AFA-4B34-A243-49A158E1DD52}" type="presParOf" srcId="{5E5CBB94-5204-404A-877B-83AAB91093C4}" destId="{F15F9BC4-BB07-49D7-A545-1A6F47E10305}" srcOrd="9" destOrd="0" presId="urn:microsoft.com/office/officeart/2005/8/layout/cycle8"/>
    <dgm:cxn modelId="{B448AE04-1867-4CE8-867B-338CAC83AA9F}" type="presParOf" srcId="{5E5CBB94-5204-404A-877B-83AAB91093C4}" destId="{EDF503DC-7311-4DA2-86D7-6333474D951C}" srcOrd="10" destOrd="0" presId="urn:microsoft.com/office/officeart/2005/8/layout/cycle8"/>
    <dgm:cxn modelId="{14B463E6-DD90-4334-AE30-9D928CFD787F}" type="presParOf" srcId="{5E5CBB94-5204-404A-877B-83AAB91093C4}" destId="{B5D73ABC-0ED5-4432-9315-66D20E333353}" srcOrd="11" destOrd="0" presId="urn:microsoft.com/office/officeart/2005/8/layout/cycle8"/>
    <dgm:cxn modelId="{E36AD8E1-79C3-4214-96D2-882DA365BA43}" type="presParOf" srcId="{5E5CBB94-5204-404A-877B-83AAB91093C4}" destId="{DADF418A-6C43-4FEA-A76E-7E87D123EF49}" srcOrd="12" destOrd="0" presId="urn:microsoft.com/office/officeart/2005/8/layout/cycle8"/>
    <dgm:cxn modelId="{BC7EBDB0-D2A7-4FE2-B62B-BD967B38B864}" type="presParOf" srcId="{5E5CBB94-5204-404A-877B-83AAB91093C4}" destId="{90FB8D1B-7B9E-4420-8184-4ED915877C24}" srcOrd="13" destOrd="0" presId="urn:microsoft.com/office/officeart/2005/8/layout/cycle8"/>
    <dgm:cxn modelId="{40C9AE90-C1FC-4FC1-82F8-955AC85036C2}" type="presParOf" srcId="{5E5CBB94-5204-404A-877B-83AAB91093C4}" destId="{84810A53-6FBD-45E9-888C-3F7B59CA8F1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5" qsCatId="3D" csTypeId="urn:microsoft.com/office/officeart/2005/8/colors/colorful3" csCatId="colorful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dirty="0"/>
            <a:t>STU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dirty="0" err="1"/>
            <a:t>Norm</a:t>
          </a:r>
          <a:r>
            <a:rPr lang="it-IT" dirty="0"/>
            <a:t>.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763B9B-B2B0-47EF-AAC2-120639BCD9E0}" type="doc">
      <dgm:prSet loTypeId="urn:microsoft.com/office/officeart/2005/8/layout/chevron1" loCatId="process" qsTypeId="urn:microsoft.com/office/officeart/2005/8/quickstyle/3d4" qsCatId="3D" csTypeId="urn:microsoft.com/office/officeart/2005/8/colors/colorful3" csCatId="colorful" phldr="1"/>
      <dgm:spPr/>
    </dgm:pt>
    <dgm:pt modelId="{EB475ED4-26EA-47E2-B20F-0F1251C0EF86}">
      <dgm:prSet phldrT="[Testo]"/>
      <dgm:spPr/>
      <dgm:t>
        <a:bodyPr/>
        <a:lstStyle/>
        <a:p>
          <a:r>
            <a:rPr lang="it-IT" b="1" i="1" dirty="0"/>
            <a:t>…</a:t>
          </a:r>
        </a:p>
      </dgm:t>
    </dgm:pt>
    <dgm:pt modelId="{7596265C-162E-43F3-82C5-CAFE9819A0BC}" type="parTrans" cxnId="{128EC476-29DB-4D2C-8AC2-9FD5F4D65C75}">
      <dgm:prSet/>
      <dgm:spPr/>
      <dgm:t>
        <a:bodyPr/>
        <a:lstStyle/>
        <a:p>
          <a:endParaRPr lang="it-IT" b="1"/>
        </a:p>
      </dgm:t>
    </dgm:pt>
    <dgm:pt modelId="{F16CFD4F-7879-4091-B2D7-6E6E106D7059}" type="sibTrans" cxnId="{128EC476-29DB-4D2C-8AC2-9FD5F4D65C75}">
      <dgm:prSet/>
      <dgm:spPr/>
      <dgm:t>
        <a:bodyPr/>
        <a:lstStyle/>
        <a:p>
          <a:endParaRPr lang="it-IT" b="1"/>
        </a:p>
      </dgm:t>
    </dgm:pt>
    <dgm:pt modelId="{EACBCD64-13CA-413A-89F4-B5F85D497557}">
      <dgm:prSet phldrT="[Testo]"/>
      <dgm:spPr/>
      <dgm:t>
        <a:bodyPr/>
        <a:lstStyle/>
        <a:p>
          <a:r>
            <a:rPr lang="it-IT" b="1" dirty="0"/>
            <a:t>Standard for Trial Use</a:t>
          </a:r>
        </a:p>
      </dgm:t>
    </dgm:pt>
    <dgm:pt modelId="{6213BE71-05F7-42D2-BE83-A4FF0290144B}" type="parTrans" cxnId="{DC983526-B0E3-4300-85CE-F17A8C98277A}">
      <dgm:prSet/>
      <dgm:spPr/>
      <dgm:t>
        <a:bodyPr/>
        <a:lstStyle/>
        <a:p>
          <a:endParaRPr lang="it-IT" b="1"/>
        </a:p>
      </dgm:t>
    </dgm:pt>
    <dgm:pt modelId="{C8B46E30-70B8-423F-BBFD-6C43BCB7AF82}" type="sibTrans" cxnId="{DC983526-B0E3-4300-85CE-F17A8C98277A}">
      <dgm:prSet/>
      <dgm:spPr/>
      <dgm:t>
        <a:bodyPr/>
        <a:lstStyle/>
        <a:p>
          <a:endParaRPr lang="it-IT" b="1"/>
        </a:p>
      </dgm:t>
    </dgm:pt>
    <dgm:pt modelId="{1CC5A022-2946-4D78-BF64-A25D4B4D981B}">
      <dgm:prSet phldrT="[Testo]"/>
      <dgm:spPr/>
      <dgm:t>
        <a:bodyPr/>
        <a:lstStyle/>
        <a:p>
          <a:r>
            <a:rPr lang="it-IT" b="1" dirty="0"/>
            <a:t>Normativa</a:t>
          </a:r>
        </a:p>
      </dgm:t>
    </dgm:pt>
    <dgm:pt modelId="{9E4E0027-F53C-4368-97D9-6BB56DEE647E}" type="parTrans" cxnId="{787464DA-B4E1-48F3-B5A7-F18665703C57}">
      <dgm:prSet/>
      <dgm:spPr/>
      <dgm:t>
        <a:bodyPr/>
        <a:lstStyle/>
        <a:p>
          <a:endParaRPr lang="it-IT" b="1"/>
        </a:p>
      </dgm:t>
    </dgm:pt>
    <dgm:pt modelId="{4D7AA645-8CC5-4DA7-AACD-629C3A6F2836}" type="sibTrans" cxnId="{787464DA-B4E1-48F3-B5A7-F18665703C57}">
      <dgm:prSet/>
      <dgm:spPr/>
      <dgm:t>
        <a:bodyPr/>
        <a:lstStyle/>
        <a:p>
          <a:endParaRPr lang="it-IT" b="1"/>
        </a:p>
      </dgm:t>
    </dgm:pt>
    <dgm:pt modelId="{CB47253F-92DB-4709-B804-7CBBB72D4B36}" type="pres">
      <dgm:prSet presAssocID="{22763B9B-B2B0-47EF-AAC2-120639BCD9E0}" presName="Name0" presStyleCnt="0">
        <dgm:presLayoutVars>
          <dgm:dir/>
          <dgm:animLvl val="lvl"/>
          <dgm:resizeHandles val="exact"/>
        </dgm:presLayoutVars>
      </dgm:prSet>
      <dgm:spPr/>
    </dgm:pt>
    <dgm:pt modelId="{CC023C17-CB02-4A44-B849-D635566ED963}" type="pres">
      <dgm:prSet presAssocID="{EB475ED4-26EA-47E2-B20F-0F1251C0E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970FD3-A034-4A1A-8494-E6CA0E631223}" type="pres">
      <dgm:prSet presAssocID="{F16CFD4F-7879-4091-B2D7-6E6E106D7059}" presName="parTxOnlySpace" presStyleCnt="0"/>
      <dgm:spPr/>
    </dgm:pt>
    <dgm:pt modelId="{32EEFEB0-AA37-40C9-89A8-CE93C957B385}" type="pres">
      <dgm:prSet presAssocID="{EACBCD64-13CA-413A-89F4-B5F85D49755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87A349-BE35-4F17-A579-2D4AC50E3734}" type="pres">
      <dgm:prSet presAssocID="{C8B46E30-70B8-423F-BBFD-6C43BCB7AF82}" presName="parTxOnlySpace" presStyleCnt="0"/>
      <dgm:spPr/>
    </dgm:pt>
    <dgm:pt modelId="{2A6C0942-DBA1-4F69-9529-7BE84E5C4FA0}" type="pres">
      <dgm:prSet presAssocID="{1CC5A022-2946-4D78-BF64-A25D4B4D981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441B1B-1EEC-440F-8854-AF6A7F116990}" type="presOf" srcId="{1CC5A022-2946-4D78-BF64-A25D4B4D981B}" destId="{2A6C0942-DBA1-4F69-9529-7BE84E5C4FA0}" srcOrd="0" destOrd="0" presId="urn:microsoft.com/office/officeart/2005/8/layout/chevron1"/>
    <dgm:cxn modelId="{F9C43921-471E-4F47-BBCC-4A8D5A204955}" type="presOf" srcId="{EB475ED4-26EA-47E2-B20F-0F1251C0EF86}" destId="{CC023C17-CB02-4A44-B849-D635566ED963}" srcOrd="0" destOrd="0" presId="urn:microsoft.com/office/officeart/2005/8/layout/chevron1"/>
    <dgm:cxn modelId="{DC983526-B0E3-4300-85CE-F17A8C98277A}" srcId="{22763B9B-B2B0-47EF-AAC2-120639BCD9E0}" destId="{EACBCD64-13CA-413A-89F4-B5F85D497557}" srcOrd="1" destOrd="0" parTransId="{6213BE71-05F7-42D2-BE83-A4FF0290144B}" sibTransId="{C8B46E30-70B8-423F-BBFD-6C43BCB7AF82}"/>
    <dgm:cxn modelId="{128EC476-29DB-4D2C-8AC2-9FD5F4D65C75}" srcId="{22763B9B-B2B0-47EF-AAC2-120639BCD9E0}" destId="{EB475ED4-26EA-47E2-B20F-0F1251C0EF86}" srcOrd="0" destOrd="0" parTransId="{7596265C-162E-43F3-82C5-CAFE9819A0BC}" sibTransId="{F16CFD4F-7879-4091-B2D7-6E6E106D7059}"/>
    <dgm:cxn modelId="{DF55C77A-0072-466B-B4D1-AC876B7A157B}" type="presOf" srcId="{EACBCD64-13CA-413A-89F4-B5F85D497557}" destId="{32EEFEB0-AA37-40C9-89A8-CE93C957B385}" srcOrd="0" destOrd="0" presId="urn:microsoft.com/office/officeart/2005/8/layout/chevron1"/>
    <dgm:cxn modelId="{05F64CCF-01E1-4C25-9A56-A7F6D2F7BDAE}" type="presOf" srcId="{22763B9B-B2B0-47EF-AAC2-120639BCD9E0}" destId="{CB47253F-92DB-4709-B804-7CBBB72D4B36}" srcOrd="0" destOrd="0" presId="urn:microsoft.com/office/officeart/2005/8/layout/chevron1"/>
    <dgm:cxn modelId="{787464DA-B4E1-48F3-B5A7-F18665703C57}" srcId="{22763B9B-B2B0-47EF-AAC2-120639BCD9E0}" destId="{1CC5A022-2946-4D78-BF64-A25D4B4D981B}" srcOrd="2" destOrd="0" parTransId="{9E4E0027-F53C-4368-97D9-6BB56DEE647E}" sibTransId="{4D7AA645-8CC5-4DA7-AACD-629C3A6F2836}"/>
    <dgm:cxn modelId="{C978B2B4-A75F-43F7-8D90-CE8C2BF40D2B}" type="presParOf" srcId="{CB47253F-92DB-4709-B804-7CBBB72D4B36}" destId="{CC023C17-CB02-4A44-B849-D635566ED963}" srcOrd="0" destOrd="0" presId="urn:microsoft.com/office/officeart/2005/8/layout/chevron1"/>
    <dgm:cxn modelId="{3062D995-F97C-4C99-99EE-AF4C6DCEC8CB}" type="presParOf" srcId="{CB47253F-92DB-4709-B804-7CBBB72D4B36}" destId="{CF970FD3-A034-4A1A-8494-E6CA0E631223}" srcOrd="1" destOrd="0" presId="urn:microsoft.com/office/officeart/2005/8/layout/chevron1"/>
    <dgm:cxn modelId="{52BB452D-A34E-4D03-8584-9307539FEE69}" type="presParOf" srcId="{CB47253F-92DB-4709-B804-7CBBB72D4B36}" destId="{32EEFEB0-AA37-40C9-89A8-CE93C957B385}" srcOrd="2" destOrd="0" presId="urn:microsoft.com/office/officeart/2005/8/layout/chevron1"/>
    <dgm:cxn modelId="{8CD52F5F-C6CE-46FB-9088-127A9367C1C0}" type="presParOf" srcId="{CB47253F-92DB-4709-B804-7CBBB72D4B36}" destId="{BE87A349-BE35-4F17-A579-2D4AC50E3734}" srcOrd="3" destOrd="0" presId="urn:microsoft.com/office/officeart/2005/8/layout/chevron1"/>
    <dgm:cxn modelId="{4CF4CBB4-BFF6-41B8-823F-49B413B24195}" type="presParOf" srcId="{CB47253F-92DB-4709-B804-7CBBB72D4B36}" destId="{2A6C0942-DBA1-4F69-9529-7BE84E5C4F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ycle1" loCatId="cycle" qsTypeId="urn:microsoft.com/office/officeart/2009/2/quickstyle/3d8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 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 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96692903-1C4E-4B38-8BD4-1F27B586F2CF}" type="pres">
      <dgm:prSet presAssocID="{68DEB755-C7AE-4634-BD09-DE8D0D730344}" presName="cycle" presStyleCnt="0">
        <dgm:presLayoutVars>
          <dgm:dir/>
          <dgm:resizeHandles val="exact"/>
        </dgm:presLayoutVars>
      </dgm:prSet>
      <dgm:spPr/>
    </dgm:pt>
    <dgm:pt modelId="{C4B7D17A-D6EC-4DBC-8CE3-FD30B696988C}" type="pres">
      <dgm:prSet presAssocID="{E2B02818-A677-4A99-A5FF-2339F925AA56}" presName="dummy" presStyleCnt="0"/>
      <dgm:spPr/>
    </dgm:pt>
    <dgm:pt modelId="{A59608E0-D370-417F-9288-AB94912A2877}" type="pres">
      <dgm:prSet presAssocID="{E2B02818-A677-4A99-A5FF-2339F925AA56}" presName="node" presStyleLbl="revTx" presStyleIdx="0" presStyleCnt="2" custScaleX="106169" custScaleY="42468">
        <dgm:presLayoutVars>
          <dgm:bulletEnabled val="1"/>
        </dgm:presLayoutVars>
      </dgm:prSet>
      <dgm:spPr/>
    </dgm:pt>
    <dgm:pt modelId="{33C7FC97-0F69-4060-83C4-5BACFB42C99F}" type="pres">
      <dgm:prSet presAssocID="{A0395794-2469-4968-BBEF-23D958224D64}" presName="sibTrans" presStyleLbl="node1" presStyleIdx="0" presStyleCnt="2"/>
      <dgm:spPr/>
    </dgm:pt>
    <dgm:pt modelId="{D09DB2CC-88F6-4AD8-AE42-E4CAC31F781F}" type="pres">
      <dgm:prSet presAssocID="{9F3B78E5-C143-4FB9-8875-DED6F171471E}" presName="dummy" presStyleCnt="0"/>
      <dgm:spPr/>
    </dgm:pt>
    <dgm:pt modelId="{E8BBA5AB-FF7D-49F6-9BF9-9D297B4230A7}" type="pres">
      <dgm:prSet presAssocID="{9F3B78E5-C143-4FB9-8875-DED6F171471E}" presName="node" presStyleLbl="revTx" presStyleIdx="1" presStyleCnt="2" custScaleX="102892" custScaleY="40621">
        <dgm:presLayoutVars>
          <dgm:bulletEnabled val="1"/>
        </dgm:presLayoutVars>
      </dgm:prSet>
      <dgm:spPr/>
    </dgm:pt>
    <dgm:pt modelId="{3FD210B4-5279-4145-BCE2-20EE0EACBC8A}" type="pres">
      <dgm:prSet presAssocID="{911670C3-3453-44FD-90F2-2690492C8E80}" presName="sibTrans" presStyleLbl="node1" presStyleIdx="1" presStyleCnt="2"/>
      <dgm:spPr/>
    </dgm:pt>
  </dgm:ptLst>
  <dgm:cxnLst>
    <dgm:cxn modelId="{449A3D67-54F7-43B2-8F4D-115D5500ABA9}" type="presOf" srcId="{68DEB755-C7AE-4634-BD09-DE8D0D730344}" destId="{96692903-1C4E-4B38-8BD4-1F27B586F2CF}" srcOrd="0" destOrd="0" presId="urn:microsoft.com/office/officeart/2005/8/layout/cycle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ADA4F0B3-AEF3-44DD-88A4-7DBFAF17B4D8}" type="presOf" srcId="{E2B02818-A677-4A99-A5FF-2339F925AA56}" destId="{A59608E0-D370-417F-9288-AB94912A2877}" srcOrd="0" destOrd="0" presId="urn:microsoft.com/office/officeart/2005/8/layout/cycle1"/>
    <dgm:cxn modelId="{020DB9C7-6096-4877-9A7F-A53981FBE2F6}" type="presOf" srcId="{A0395794-2469-4968-BBEF-23D958224D64}" destId="{33C7FC97-0F69-4060-83C4-5BACFB42C99F}" srcOrd="0" destOrd="0" presId="urn:microsoft.com/office/officeart/2005/8/layout/cycle1"/>
    <dgm:cxn modelId="{C956ADDB-84F3-4D79-BDD2-C918D4CF10A2}" type="presOf" srcId="{911670C3-3453-44FD-90F2-2690492C8E80}" destId="{3FD210B4-5279-4145-BCE2-20EE0EACBC8A}" srcOrd="0" destOrd="0" presId="urn:microsoft.com/office/officeart/2005/8/layout/cycle1"/>
    <dgm:cxn modelId="{6E29A9F8-29FB-44A9-894C-EE55D834DB76}" type="presOf" srcId="{9F3B78E5-C143-4FB9-8875-DED6F171471E}" destId="{E8BBA5AB-FF7D-49F6-9BF9-9D297B4230A7}" srcOrd="0" destOrd="0" presId="urn:microsoft.com/office/officeart/2005/8/layout/cycle1"/>
    <dgm:cxn modelId="{9A38E54F-D01F-416F-BAB3-A8CC7F8F8A5D}" type="presParOf" srcId="{96692903-1C4E-4B38-8BD4-1F27B586F2CF}" destId="{C4B7D17A-D6EC-4DBC-8CE3-FD30B696988C}" srcOrd="0" destOrd="0" presId="urn:microsoft.com/office/officeart/2005/8/layout/cycle1"/>
    <dgm:cxn modelId="{AAB9E84B-7870-4D9B-B492-9195E7A45F06}" type="presParOf" srcId="{96692903-1C4E-4B38-8BD4-1F27B586F2CF}" destId="{A59608E0-D370-417F-9288-AB94912A2877}" srcOrd="1" destOrd="0" presId="urn:microsoft.com/office/officeart/2005/8/layout/cycle1"/>
    <dgm:cxn modelId="{3C10B438-4DD5-41BD-B132-2740DCDDE39F}" type="presParOf" srcId="{96692903-1C4E-4B38-8BD4-1F27B586F2CF}" destId="{33C7FC97-0F69-4060-83C4-5BACFB42C99F}" srcOrd="2" destOrd="0" presId="urn:microsoft.com/office/officeart/2005/8/layout/cycle1"/>
    <dgm:cxn modelId="{ADC5A531-2281-491A-BBE3-DE60FAD5DB8C}" type="presParOf" srcId="{96692903-1C4E-4B38-8BD4-1F27B586F2CF}" destId="{D09DB2CC-88F6-4AD8-AE42-E4CAC31F781F}" srcOrd="3" destOrd="0" presId="urn:microsoft.com/office/officeart/2005/8/layout/cycle1"/>
    <dgm:cxn modelId="{0A623575-1ADF-4F63-9358-05D244C8DABA}" type="presParOf" srcId="{96692903-1C4E-4B38-8BD4-1F27B586F2CF}" destId="{E8BBA5AB-FF7D-49F6-9BF9-9D297B4230A7}" srcOrd="4" destOrd="0" presId="urn:microsoft.com/office/officeart/2005/8/layout/cycle1"/>
    <dgm:cxn modelId="{FF8126FE-5AFB-4D65-88E4-03AAFF6A5028}" type="presParOf" srcId="{96692903-1C4E-4B38-8BD4-1F27B586F2CF}" destId="{3FD210B4-5279-4145-BCE2-20EE0EACBC8A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R2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Rx.y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R1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170D2937-DAC2-4A98-96DD-B4B22B976DD6}">
      <dgm:prSet phldrT="[Testo]" custT="1"/>
      <dgm:spPr/>
      <dgm:t>
        <a:bodyPr/>
        <a:lstStyle/>
        <a:p>
          <a:r>
            <a:rPr lang="it-IT" sz="1600" b="1" dirty="0"/>
            <a:t>R1.1</a:t>
          </a:r>
        </a:p>
      </dgm:t>
    </dgm:pt>
    <dgm:pt modelId="{DF74625B-6CD0-4D0F-BE11-ED7BE78DA418}" type="parTrans" cxnId="{0634A736-6F7F-41DA-867D-BC4BF6B8D856}">
      <dgm:prSet/>
      <dgm:spPr/>
      <dgm:t>
        <a:bodyPr/>
        <a:lstStyle/>
        <a:p>
          <a:endParaRPr lang="it-IT"/>
        </a:p>
      </dgm:t>
    </dgm:pt>
    <dgm:pt modelId="{781076FC-2609-4C6A-929C-2D57877F6A77}" type="sibTrans" cxnId="{0634A736-6F7F-41DA-867D-BC4BF6B8D856}">
      <dgm:prSet/>
      <dgm:spPr/>
      <dgm:t>
        <a:bodyPr/>
        <a:lstStyle/>
        <a:p>
          <a:endParaRPr lang="it-IT"/>
        </a:p>
      </dgm:t>
    </dgm:pt>
    <dgm:pt modelId="{CED82729-1A7C-4AA0-99A1-05A2EE68AB96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0AAF4B54-4FC8-4510-B07B-E4C5054ADE65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ACC7E9-1D81-4556-806C-C29F8F4C7BBA}" type="pres">
      <dgm:prSet presAssocID="{A0395794-2469-4968-BBEF-23D958224D64}" presName="parTxOnlySpace" presStyleCnt="0"/>
      <dgm:spPr/>
    </dgm:pt>
    <dgm:pt modelId="{319892DD-5016-4BDA-B521-9A56EEFB856F}" type="pres">
      <dgm:prSet presAssocID="{170D2937-DAC2-4A98-96DD-B4B22B976DD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7F738E-09BD-45F0-AF15-27FDA86E7A67}" type="pres">
      <dgm:prSet presAssocID="{781076FC-2609-4C6A-929C-2D57877F6A77}" presName="parTxOnlySpace" presStyleCnt="0"/>
      <dgm:spPr/>
    </dgm:pt>
    <dgm:pt modelId="{C6D26F3D-E695-4A6A-B72F-B3BBE3635A08}" type="pres">
      <dgm:prSet presAssocID="{9F3B78E5-C143-4FB9-8875-DED6F171471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FD8ACCD-02C7-4D44-AB00-EA361DEE8D30}" type="pres">
      <dgm:prSet presAssocID="{911670C3-3453-44FD-90F2-2690492C8E80}" presName="parTxOnlySpace" presStyleCnt="0"/>
      <dgm:spPr/>
    </dgm:pt>
    <dgm:pt modelId="{D7C00227-B102-4520-B96A-04F150C54D1B}" type="pres">
      <dgm:prSet presAssocID="{3899FE9D-0049-4327-A3F1-5C1267EDE2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BA9619-D797-4141-8EAB-7A703F8F13A0}" type="presOf" srcId="{9F3B78E5-C143-4FB9-8875-DED6F171471E}" destId="{C6D26F3D-E695-4A6A-B72F-B3BBE3635A08}" srcOrd="0" destOrd="0" presId="urn:microsoft.com/office/officeart/2005/8/layout/chevron1"/>
    <dgm:cxn modelId="{76BD861F-06DB-4441-8D87-F2C9C5FC48D9}" srcId="{68DEB755-C7AE-4634-BD09-DE8D0D730344}" destId="{3899FE9D-0049-4327-A3F1-5C1267EDE218}" srcOrd="3" destOrd="0" parTransId="{732F42D6-DEF3-4BD9-BFA1-F8F03ECEC6E4}" sibTransId="{90646CFC-D280-4108-8317-8969EA15FCE6}"/>
    <dgm:cxn modelId="{0634A736-6F7F-41DA-867D-BC4BF6B8D856}" srcId="{68DEB755-C7AE-4634-BD09-DE8D0D730344}" destId="{170D2937-DAC2-4A98-96DD-B4B22B976DD6}" srcOrd="1" destOrd="0" parTransId="{DF74625B-6CD0-4D0F-BE11-ED7BE78DA418}" sibTransId="{781076FC-2609-4C6A-929C-2D57877F6A77}"/>
    <dgm:cxn modelId="{B0E2ED3D-2332-4A86-8A72-F53642008936}" type="presOf" srcId="{170D2937-DAC2-4A98-96DD-B4B22B976DD6}" destId="{319892DD-5016-4BDA-B521-9A56EEFB856F}" srcOrd="0" destOrd="0" presId="urn:microsoft.com/office/officeart/2005/8/layout/chevron1"/>
    <dgm:cxn modelId="{27AF284F-849B-474C-9AF1-CA0FD55F6FC1}" type="presOf" srcId="{68DEB755-C7AE-4634-BD09-DE8D0D730344}" destId="{CED82729-1A7C-4AA0-99A1-05A2EE68AB96}" srcOrd="0" destOrd="0" presId="urn:microsoft.com/office/officeart/2005/8/layout/chevron1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2" destOrd="0" parTransId="{DD47611B-584D-4E3C-88B4-453F89EBEF39}" sibTransId="{911670C3-3453-44FD-90F2-2690492C8E80}"/>
    <dgm:cxn modelId="{DE59BA9D-B08A-4EE2-B0AE-89589D003A36}" type="presOf" srcId="{E2B02818-A677-4A99-A5FF-2339F925AA56}" destId="{0AAF4B54-4FC8-4510-B07B-E4C5054ADE65}" srcOrd="0" destOrd="0" presId="urn:microsoft.com/office/officeart/2005/8/layout/chevron1"/>
    <dgm:cxn modelId="{DAB5F6FA-F4DF-4511-BB36-D68ED3303D9B}" type="presOf" srcId="{3899FE9D-0049-4327-A3F1-5C1267EDE218}" destId="{D7C00227-B102-4520-B96A-04F150C54D1B}" srcOrd="0" destOrd="0" presId="urn:microsoft.com/office/officeart/2005/8/layout/chevron1"/>
    <dgm:cxn modelId="{207F8DE0-842E-4CA5-8DA6-2476B46FD156}" type="presParOf" srcId="{CED82729-1A7C-4AA0-99A1-05A2EE68AB96}" destId="{0AAF4B54-4FC8-4510-B07B-E4C5054ADE65}" srcOrd="0" destOrd="0" presId="urn:microsoft.com/office/officeart/2005/8/layout/chevron1"/>
    <dgm:cxn modelId="{E5C59107-47DF-4CFE-A87D-4537596C29A8}" type="presParOf" srcId="{CED82729-1A7C-4AA0-99A1-05A2EE68AB96}" destId="{ADACC7E9-1D81-4556-806C-C29F8F4C7BBA}" srcOrd="1" destOrd="0" presId="urn:microsoft.com/office/officeart/2005/8/layout/chevron1"/>
    <dgm:cxn modelId="{C4C822CD-4237-4DC7-90BA-F6907D13166D}" type="presParOf" srcId="{CED82729-1A7C-4AA0-99A1-05A2EE68AB96}" destId="{319892DD-5016-4BDA-B521-9A56EEFB856F}" srcOrd="2" destOrd="0" presId="urn:microsoft.com/office/officeart/2005/8/layout/chevron1"/>
    <dgm:cxn modelId="{D25C0307-9802-41B6-8AD1-CBE10D042D84}" type="presParOf" srcId="{CED82729-1A7C-4AA0-99A1-05A2EE68AB96}" destId="{D67F738E-09BD-45F0-AF15-27FDA86E7A67}" srcOrd="3" destOrd="0" presId="urn:microsoft.com/office/officeart/2005/8/layout/chevron1"/>
    <dgm:cxn modelId="{FF7AA09C-DE0F-42D9-BFCB-A82AAE501E7B}" type="presParOf" srcId="{CED82729-1A7C-4AA0-99A1-05A2EE68AB96}" destId="{C6D26F3D-E695-4A6A-B72F-B3BBE3635A08}" srcOrd="4" destOrd="0" presId="urn:microsoft.com/office/officeart/2005/8/layout/chevron1"/>
    <dgm:cxn modelId="{E35A4316-9467-4A45-9B43-ABBD8F7D208B}" type="presParOf" srcId="{CED82729-1A7C-4AA0-99A1-05A2EE68AB96}" destId="{1FD8ACCD-02C7-4D44-AB00-EA361DEE8D30}" srcOrd="5" destOrd="0" presId="urn:microsoft.com/office/officeart/2005/8/layout/chevron1"/>
    <dgm:cxn modelId="{A2FEAE66-06D2-468D-B90F-30A7E0B2D853}" type="presParOf" srcId="{CED82729-1A7C-4AA0-99A1-05A2EE68AB96}" destId="{D7C00227-B102-4520-B96A-04F150C54D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400" b="1" dirty="0"/>
            <a:t>0.2.1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400" b="1" dirty="0"/>
            <a:t>0.3.0</a:t>
          </a:r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400" b="1" dirty="0"/>
            <a:t>0.2.0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7F778413-C426-4B66-A873-92075B61D978}">
      <dgm:prSet phldrT="[Testo]" custT="1"/>
      <dgm:spPr/>
      <dgm:t>
        <a:bodyPr/>
        <a:lstStyle/>
        <a:p>
          <a:r>
            <a:rPr lang="it-IT" sz="1400" b="1" dirty="0"/>
            <a:t>0.y.z</a:t>
          </a:r>
        </a:p>
      </dgm:t>
    </dgm:pt>
    <dgm:pt modelId="{EB4F2838-3319-4D41-847C-9F1C5ABA163C}" type="parTrans" cxnId="{657642B8-089E-42A1-8802-B13D0F484974}">
      <dgm:prSet/>
      <dgm:spPr/>
      <dgm:t>
        <a:bodyPr/>
        <a:lstStyle/>
        <a:p>
          <a:endParaRPr lang="it-IT"/>
        </a:p>
      </dgm:t>
    </dgm:pt>
    <dgm:pt modelId="{4887210F-A3C1-4C1E-A8CF-BD8BFCD8C09C}" type="sibTrans" cxnId="{657642B8-089E-42A1-8802-B13D0F484974}">
      <dgm:prSet/>
      <dgm:spPr/>
      <dgm:t>
        <a:bodyPr/>
        <a:lstStyle/>
        <a:p>
          <a:endParaRPr lang="it-IT"/>
        </a:p>
      </dgm:t>
    </dgm:pt>
    <dgm:pt modelId="{68090588-F75A-4A69-8E9D-02E2697841E9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124D20F8-095B-4F05-8B9B-F929EBD45FCF}" type="pres">
      <dgm:prSet presAssocID="{E2B02818-A677-4A99-A5FF-2339F925AA5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91FBC6-BE3E-4071-B4DC-1B9FA93D3DB3}" type="pres">
      <dgm:prSet presAssocID="{A0395794-2469-4968-BBEF-23D958224D64}" presName="parTxOnlySpace" presStyleCnt="0"/>
      <dgm:spPr/>
    </dgm:pt>
    <dgm:pt modelId="{60E6F27E-C003-42F0-B932-0E0C1B367C47}" type="pres">
      <dgm:prSet presAssocID="{9F3B78E5-C143-4FB9-8875-DED6F171471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428D500-06FB-44A9-8C61-C6E752C7C1B4}" type="pres">
      <dgm:prSet presAssocID="{911670C3-3453-44FD-90F2-2690492C8E80}" presName="parTxOnlySpace" presStyleCnt="0"/>
      <dgm:spPr/>
    </dgm:pt>
    <dgm:pt modelId="{9B6A8376-5B27-4EB1-BF88-8538A22C0500}" type="pres">
      <dgm:prSet presAssocID="{3899FE9D-0049-4327-A3F1-5C1267EDE21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1CD7CF-A285-4230-87F2-D2F517ADBACA}" type="pres">
      <dgm:prSet presAssocID="{90646CFC-D280-4108-8317-8969EA15FCE6}" presName="parTxOnlySpace" presStyleCnt="0"/>
      <dgm:spPr/>
    </dgm:pt>
    <dgm:pt modelId="{2D3A898F-0890-422B-B815-9933D70AE71B}" type="pres">
      <dgm:prSet presAssocID="{7F778413-C426-4B66-A873-92075B61D97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46B108-20A0-4CDA-A404-7F6418847116}" type="presOf" srcId="{7F778413-C426-4B66-A873-92075B61D978}" destId="{2D3A898F-0890-422B-B815-9933D70AE71B}" srcOrd="0" destOrd="0" presId="urn:microsoft.com/office/officeart/2005/8/layout/chevron1"/>
    <dgm:cxn modelId="{8069111F-46E5-469C-B4A7-489D5946311E}" type="presOf" srcId="{9F3B78E5-C143-4FB9-8875-DED6F171471E}" destId="{60E6F27E-C003-42F0-B932-0E0C1B367C47}" srcOrd="0" destOrd="0" presId="urn:microsoft.com/office/officeart/2005/8/layout/chevron1"/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C8B9CDAC-9C75-43C4-B0D1-0905F287A168}" type="presOf" srcId="{E2B02818-A677-4A99-A5FF-2339F925AA56}" destId="{124D20F8-095B-4F05-8B9B-F929EBD45FCF}" srcOrd="0" destOrd="0" presId="urn:microsoft.com/office/officeart/2005/8/layout/chevron1"/>
    <dgm:cxn modelId="{657642B8-089E-42A1-8802-B13D0F484974}" srcId="{68DEB755-C7AE-4634-BD09-DE8D0D730344}" destId="{7F778413-C426-4B66-A873-92075B61D978}" srcOrd="3" destOrd="0" parTransId="{EB4F2838-3319-4D41-847C-9F1C5ABA163C}" sibTransId="{4887210F-A3C1-4C1E-A8CF-BD8BFCD8C09C}"/>
    <dgm:cxn modelId="{F06B9DC9-6618-4C2D-ACAF-1B52D52FFF6B}" type="presOf" srcId="{3899FE9D-0049-4327-A3F1-5C1267EDE218}" destId="{9B6A8376-5B27-4EB1-BF88-8538A22C0500}" srcOrd="0" destOrd="0" presId="urn:microsoft.com/office/officeart/2005/8/layout/chevron1"/>
    <dgm:cxn modelId="{58F70ADF-935B-472A-8C8C-66C2561A12E4}" type="presOf" srcId="{68DEB755-C7AE-4634-BD09-DE8D0D730344}" destId="{68090588-F75A-4A69-8E9D-02E2697841E9}" srcOrd="0" destOrd="0" presId="urn:microsoft.com/office/officeart/2005/8/layout/chevron1"/>
    <dgm:cxn modelId="{1571CAA5-FB47-40DB-93E8-EDC2D9B23CF4}" type="presParOf" srcId="{68090588-F75A-4A69-8E9D-02E2697841E9}" destId="{124D20F8-095B-4F05-8B9B-F929EBD45FCF}" srcOrd="0" destOrd="0" presId="urn:microsoft.com/office/officeart/2005/8/layout/chevron1"/>
    <dgm:cxn modelId="{FA1F2514-9C97-4577-81AC-C1AE8E1B9750}" type="presParOf" srcId="{68090588-F75A-4A69-8E9D-02E2697841E9}" destId="{3B91FBC6-BE3E-4071-B4DC-1B9FA93D3DB3}" srcOrd="1" destOrd="0" presId="urn:microsoft.com/office/officeart/2005/8/layout/chevron1"/>
    <dgm:cxn modelId="{1B3815D7-C0FE-49F8-90A0-6B764734CD46}" type="presParOf" srcId="{68090588-F75A-4A69-8E9D-02E2697841E9}" destId="{60E6F27E-C003-42F0-B932-0E0C1B367C47}" srcOrd="2" destOrd="0" presId="urn:microsoft.com/office/officeart/2005/8/layout/chevron1"/>
    <dgm:cxn modelId="{A3EDF1B1-FA37-4BBB-AB61-BD2953E32D2C}" type="presParOf" srcId="{68090588-F75A-4A69-8E9D-02E2697841E9}" destId="{E428D500-06FB-44A9-8C61-C6E752C7C1B4}" srcOrd="3" destOrd="0" presId="urn:microsoft.com/office/officeart/2005/8/layout/chevron1"/>
    <dgm:cxn modelId="{900EF53E-4DD9-4CD0-B3A2-677CD2F4D812}" type="presParOf" srcId="{68090588-F75A-4A69-8E9D-02E2697841E9}" destId="{9B6A8376-5B27-4EB1-BF88-8538A22C0500}" srcOrd="4" destOrd="0" presId="urn:microsoft.com/office/officeart/2005/8/layout/chevron1"/>
    <dgm:cxn modelId="{BD232CA7-17AE-41D7-B27C-38FABD0DCE34}" type="presParOf" srcId="{68090588-F75A-4A69-8E9D-02E2697841E9}" destId="{FF1CD7CF-A285-4230-87F2-D2F517ADBACA}" srcOrd="5" destOrd="0" presId="urn:microsoft.com/office/officeart/2005/8/layout/chevron1"/>
    <dgm:cxn modelId="{046EAC49-F774-461D-91AF-E5CE3B77B331}" type="presParOf" srcId="{68090588-F75A-4A69-8E9D-02E2697841E9}" destId="{2D3A898F-0890-422B-B815-9933D70AE71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DEB755-C7AE-4634-BD09-DE8D0D730344}" type="doc">
      <dgm:prSet loTypeId="urn:microsoft.com/office/officeart/2005/8/layout/chevron1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9F3B78E5-C143-4FB9-8875-DED6F171471E}">
      <dgm:prSet phldrT="[Testo]" custT="1"/>
      <dgm:spPr/>
      <dgm:t>
        <a:bodyPr/>
        <a:lstStyle/>
        <a:p>
          <a:r>
            <a:rPr lang="it-IT" sz="1600" b="1" dirty="0"/>
            <a:t>STU2</a:t>
          </a:r>
        </a:p>
      </dgm:t>
    </dgm:pt>
    <dgm:pt modelId="{DD47611B-584D-4E3C-88B4-453F89EBEF39}" type="parTrans" cxnId="{7844A97B-0F8B-4709-B7B1-33D30889BD34}">
      <dgm:prSet/>
      <dgm:spPr/>
      <dgm:t>
        <a:bodyPr/>
        <a:lstStyle/>
        <a:p>
          <a:endParaRPr lang="it-IT"/>
        </a:p>
      </dgm:t>
    </dgm:pt>
    <dgm:pt modelId="{911670C3-3453-44FD-90F2-2690492C8E80}" type="sibTrans" cxnId="{7844A97B-0F8B-4709-B7B1-33D30889BD34}">
      <dgm:prSet/>
      <dgm:spPr/>
      <dgm:t>
        <a:bodyPr/>
        <a:lstStyle/>
        <a:p>
          <a:endParaRPr lang="it-IT"/>
        </a:p>
      </dgm:t>
    </dgm:pt>
    <dgm:pt modelId="{3899FE9D-0049-4327-A3F1-5C1267EDE218}">
      <dgm:prSet phldrT="[Testo]" custT="1"/>
      <dgm:spPr/>
      <dgm:t>
        <a:bodyPr/>
        <a:lstStyle/>
        <a:p>
          <a:r>
            <a:rPr lang="it-IT" sz="1600" b="1" dirty="0" err="1"/>
            <a:t>STUx</a:t>
          </a:r>
          <a:endParaRPr lang="it-IT" sz="1600" b="1" dirty="0"/>
        </a:p>
      </dgm:t>
    </dgm:pt>
    <dgm:pt modelId="{732F42D6-DEF3-4BD9-BFA1-F8F03ECEC6E4}" type="parTrans" cxnId="{76BD861F-06DB-4441-8D87-F2C9C5FC48D9}">
      <dgm:prSet/>
      <dgm:spPr/>
      <dgm:t>
        <a:bodyPr/>
        <a:lstStyle/>
        <a:p>
          <a:endParaRPr lang="it-IT"/>
        </a:p>
      </dgm:t>
    </dgm:pt>
    <dgm:pt modelId="{90646CFC-D280-4108-8317-8969EA15FCE6}" type="sibTrans" cxnId="{76BD861F-06DB-4441-8D87-F2C9C5FC48D9}">
      <dgm:prSet/>
      <dgm:spPr/>
      <dgm:t>
        <a:bodyPr/>
        <a:lstStyle/>
        <a:p>
          <a:endParaRPr lang="it-IT"/>
        </a:p>
      </dgm:t>
    </dgm:pt>
    <dgm:pt modelId="{E2B02818-A677-4A99-A5FF-2339F925AA56}">
      <dgm:prSet phldrT="[Testo]" custT="1"/>
      <dgm:spPr/>
      <dgm:t>
        <a:bodyPr/>
        <a:lstStyle/>
        <a:p>
          <a:r>
            <a:rPr lang="it-IT" sz="1600" b="1" dirty="0"/>
            <a:t>STU</a:t>
          </a:r>
        </a:p>
      </dgm:t>
    </dgm:pt>
    <dgm:pt modelId="{FF737F04-B260-45FB-AE46-3A098230CC40}" type="parTrans" cxnId="{13328453-1F9A-4676-BD7C-3ED2D66BAA10}">
      <dgm:prSet/>
      <dgm:spPr/>
      <dgm:t>
        <a:bodyPr/>
        <a:lstStyle/>
        <a:p>
          <a:endParaRPr lang="it-IT"/>
        </a:p>
      </dgm:t>
    </dgm:pt>
    <dgm:pt modelId="{A0395794-2469-4968-BBEF-23D958224D64}" type="sibTrans" cxnId="{13328453-1F9A-4676-BD7C-3ED2D66BAA10}">
      <dgm:prSet/>
      <dgm:spPr/>
      <dgm:t>
        <a:bodyPr/>
        <a:lstStyle/>
        <a:p>
          <a:endParaRPr lang="it-IT"/>
        </a:p>
      </dgm:t>
    </dgm:pt>
    <dgm:pt modelId="{40C080C4-772A-495A-9583-945AD499A966}" type="pres">
      <dgm:prSet presAssocID="{68DEB755-C7AE-4634-BD09-DE8D0D730344}" presName="Name0" presStyleCnt="0">
        <dgm:presLayoutVars>
          <dgm:dir/>
          <dgm:animLvl val="lvl"/>
          <dgm:resizeHandles val="exact"/>
        </dgm:presLayoutVars>
      </dgm:prSet>
      <dgm:spPr/>
    </dgm:pt>
    <dgm:pt modelId="{F6333035-F91C-44A0-8FAD-598ED5AFF877}" type="pres">
      <dgm:prSet presAssocID="{E2B02818-A677-4A99-A5FF-2339F925AA5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02E2023-E84C-4CE4-BCF9-02C3322EDBC6}" type="pres">
      <dgm:prSet presAssocID="{A0395794-2469-4968-BBEF-23D958224D64}" presName="parTxOnlySpace" presStyleCnt="0"/>
      <dgm:spPr/>
    </dgm:pt>
    <dgm:pt modelId="{B2C6D152-47CD-4E2B-99DF-8D78A1A6FAD0}" type="pres">
      <dgm:prSet presAssocID="{9F3B78E5-C143-4FB9-8875-DED6F171471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6A28652-2A1F-45B7-998E-7A4BAA3C8A0C}" type="pres">
      <dgm:prSet presAssocID="{911670C3-3453-44FD-90F2-2690492C8E80}" presName="parTxOnlySpace" presStyleCnt="0"/>
      <dgm:spPr/>
    </dgm:pt>
    <dgm:pt modelId="{D58B2387-8648-4D1A-827F-39879D394C7A}" type="pres">
      <dgm:prSet presAssocID="{3899FE9D-0049-4327-A3F1-5C1267EDE2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6BD861F-06DB-4441-8D87-F2C9C5FC48D9}" srcId="{68DEB755-C7AE-4634-BD09-DE8D0D730344}" destId="{3899FE9D-0049-4327-A3F1-5C1267EDE218}" srcOrd="2" destOrd="0" parTransId="{732F42D6-DEF3-4BD9-BFA1-F8F03ECEC6E4}" sibTransId="{90646CFC-D280-4108-8317-8969EA15FCE6}"/>
    <dgm:cxn modelId="{13328453-1F9A-4676-BD7C-3ED2D66BAA10}" srcId="{68DEB755-C7AE-4634-BD09-DE8D0D730344}" destId="{E2B02818-A677-4A99-A5FF-2339F925AA56}" srcOrd="0" destOrd="0" parTransId="{FF737F04-B260-45FB-AE46-3A098230CC40}" sibTransId="{A0395794-2469-4968-BBEF-23D958224D64}"/>
    <dgm:cxn modelId="{7844A97B-0F8B-4709-B7B1-33D30889BD34}" srcId="{68DEB755-C7AE-4634-BD09-DE8D0D730344}" destId="{9F3B78E5-C143-4FB9-8875-DED6F171471E}" srcOrd="1" destOrd="0" parTransId="{DD47611B-584D-4E3C-88B4-453F89EBEF39}" sibTransId="{911670C3-3453-44FD-90F2-2690492C8E80}"/>
    <dgm:cxn modelId="{E9144DC2-8B03-4BAF-B035-EFD1A9AB0359}" type="presOf" srcId="{9F3B78E5-C143-4FB9-8875-DED6F171471E}" destId="{B2C6D152-47CD-4E2B-99DF-8D78A1A6FAD0}" srcOrd="0" destOrd="0" presId="urn:microsoft.com/office/officeart/2005/8/layout/chevron1"/>
    <dgm:cxn modelId="{4DE0F3D9-744E-4A77-B8EF-A59FCD90F7E4}" type="presOf" srcId="{3899FE9D-0049-4327-A3F1-5C1267EDE218}" destId="{D58B2387-8648-4D1A-827F-39879D394C7A}" srcOrd="0" destOrd="0" presId="urn:microsoft.com/office/officeart/2005/8/layout/chevron1"/>
    <dgm:cxn modelId="{8ADCFAE7-9E2D-436F-AAB7-6D221F21D500}" type="presOf" srcId="{68DEB755-C7AE-4634-BD09-DE8D0D730344}" destId="{40C080C4-772A-495A-9583-945AD499A966}" srcOrd="0" destOrd="0" presId="urn:microsoft.com/office/officeart/2005/8/layout/chevron1"/>
    <dgm:cxn modelId="{2CFB13EB-5A14-4200-84C2-FCF9E650F5B3}" type="presOf" srcId="{E2B02818-A677-4A99-A5FF-2339F925AA56}" destId="{F6333035-F91C-44A0-8FAD-598ED5AFF877}" srcOrd="0" destOrd="0" presId="urn:microsoft.com/office/officeart/2005/8/layout/chevron1"/>
    <dgm:cxn modelId="{3AC0F1CF-02E8-497B-B475-DD9FAC8706FA}" type="presParOf" srcId="{40C080C4-772A-495A-9583-945AD499A966}" destId="{F6333035-F91C-44A0-8FAD-598ED5AFF877}" srcOrd="0" destOrd="0" presId="urn:microsoft.com/office/officeart/2005/8/layout/chevron1"/>
    <dgm:cxn modelId="{9DF7F5F8-F33A-45D3-95F7-AF5E72D1DC70}" type="presParOf" srcId="{40C080C4-772A-495A-9583-945AD499A966}" destId="{D02E2023-E84C-4CE4-BCF9-02C3322EDBC6}" srcOrd="1" destOrd="0" presId="urn:microsoft.com/office/officeart/2005/8/layout/chevron1"/>
    <dgm:cxn modelId="{ED422DD3-F8E7-4BC4-A158-4AB448323F9C}" type="presParOf" srcId="{40C080C4-772A-495A-9583-945AD499A966}" destId="{B2C6D152-47CD-4E2B-99DF-8D78A1A6FAD0}" srcOrd="2" destOrd="0" presId="urn:microsoft.com/office/officeart/2005/8/layout/chevron1"/>
    <dgm:cxn modelId="{369B7407-22D6-41F7-934E-235B9A5DEAA3}" type="presParOf" srcId="{40C080C4-772A-495A-9583-945AD499A966}" destId="{36A28652-2A1F-45B7-998E-7A4BAA3C8A0C}" srcOrd="3" destOrd="0" presId="urn:microsoft.com/office/officeart/2005/8/layout/chevron1"/>
    <dgm:cxn modelId="{19588EDF-73EF-4FB0-B086-D5FA577F1964}" type="presParOf" srcId="{40C080C4-772A-495A-9583-945AD499A966}" destId="{D58B2387-8648-4D1A-827F-39879D394C7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B3104-179A-413C-BEBA-0AB351E55335}">
      <dsp:nvSpPr>
        <dsp:cNvPr id="0" name=""/>
        <dsp:cNvSpPr/>
      </dsp:nvSpPr>
      <dsp:spPr>
        <a:xfrm>
          <a:off x="0" y="0"/>
          <a:ext cx="7765869" cy="1050253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/>
            <a:t>Questa IG</a:t>
          </a:r>
        </a:p>
      </dsp:txBody>
      <dsp:txXfrm>
        <a:off x="0" y="0"/>
        <a:ext cx="7765869" cy="1050253"/>
      </dsp:txXfrm>
    </dsp:sp>
    <dsp:sp modelId="{1218A01A-E1B7-4C3F-8262-7563FE5AE9F1}">
      <dsp:nvSpPr>
        <dsp:cNvPr id="0" name=""/>
        <dsp:cNvSpPr/>
      </dsp:nvSpPr>
      <dsp:spPr>
        <a:xfrm>
          <a:off x="3791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Modelli Logici</a:t>
          </a:r>
        </a:p>
      </dsp:txBody>
      <dsp:txXfrm>
        <a:off x="3791" y="1050253"/>
        <a:ext cx="2586095" cy="2205532"/>
      </dsp:txXfrm>
    </dsp:sp>
    <dsp:sp modelId="{F82E0F55-2FF2-449C-853A-6D1A0F6D67DA}">
      <dsp:nvSpPr>
        <dsp:cNvPr id="0" name=""/>
        <dsp:cNvSpPr/>
      </dsp:nvSpPr>
      <dsp:spPr>
        <a:xfrm>
          <a:off x="2589886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Profili</a:t>
          </a:r>
        </a:p>
      </dsp:txBody>
      <dsp:txXfrm>
        <a:off x="2589886" y="1050253"/>
        <a:ext cx="2586095" cy="2205532"/>
      </dsp:txXfrm>
    </dsp:sp>
    <dsp:sp modelId="{9D919079-CAA9-4B6C-83F0-92FD7382DE11}">
      <dsp:nvSpPr>
        <dsp:cNvPr id="0" name=""/>
        <dsp:cNvSpPr/>
      </dsp:nvSpPr>
      <dsp:spPr>
        <a:xfrm>
          <a:off x="5175982" y="1050253"/>
          <a:ext cx="2586095" cy="22055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Terminologie</a:t>
          </a:r>
        </a:p>
      </dsp:txBody>
      <dsp:txXfrm>
        <a:off x="5175982" y="1050253"/>
        <a:ext cx="2586095" cy="2205532"/>
      </dsp:txXfrm>
    </dsp:sp>
    <dsp:sp modelId="{F6FCBEFD-E673-4F87-BEA8-E6F24AA52717}">
      <dsp:nvSpPr>
        <dsp:cNvPr id="0" name=""/>
        <dsp:cNvSpPr/>
      </dsp:nvSpPr>
      <dsp:spPr>
        <a:xfrm>
          <a:off x="0" y="3255785"/>
          <a:ext cx="7765869" cy="245059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D20F8-095B-4F05-8B9B-F929EBD45FCF}">
      <dsp:nvSpPr>
        <dsp:cNvPr id="0" name=""/>
        <dsp:cNvSpPr/>
      </dsp:nvSpPr>
      <dsp:spPr>
        <a:xfrm>
          <a:off x="1558" y="75799"/>
          <a:ext cx="907375" cy="3629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183033" y="75799"/>
        <a:ext cx="544425" cy="362950"/>
      </dsp:txXfrm>
    </dsp:sp>
    <dsp:sp modelId="{60E6F27E-C003-42F0-B932-0E0C1B367C47}">
      <dsp:nvSpPr>
        <dsp:cNvPr id="0" name=""/>
        <dsp:cNvSpPr/>
      </dsp:nvSpPr>
      <dsp:spPr>
        <a:xfrm>
          <a:off x="818196" y="75799"/>
          <a:ext cx="907375" cy="362950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999671" y="75799"/>
        <a:ext cx="544425" cy="362950"/>
      </dsp:txXfrm>
    </dsp:sp>
    <dsp:sp modelId="{9B6A8376-5B27-4EB1-BF88-8538A22C0500}">
      <dsp:nvSpPr>
        <dsp:cNvPr id="0" name=""/>
        <dsp:cNvSpPr/>
      </dsp:nvSpPr>
      <dsp:spPr>
        <a:xfrm>
          <a:off x="1634834" y="75799"/>
          <a:ext cx="907375" cy="362950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1816309" y="75799"/>
        <a:ext cx="544425" cy="362950"/>
      </dsp:txXfrm>
    </dsp:sp>
    <dsp:sp modelId="{2D3A898F-0890-422B-B815-9933D70AE71B}">
      <dsp:nvSpPr>
        <dsp:cNvPr id="0" name=""/>
        <dsp:cNvSpPr/>
      </dsp:nvSpPr>
      <dsp:spPr>
        <a:xfrm>
          <a:off x="2451471" y="75799"/>
          <a:ext cx="907375" cy="362950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2632946" y="75799"/>
        <a:ext cx="544425" cy="3629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B3104-179A-413C-BEBA-0AB351E55335}">
      <dsp:nvSpPr>
        <dsp:cNvPr id="0" name=""/>
        <dsp:cNvSpPr/>
      </dsp:nvSpPr>
      <dsp:spPr>
        <a:xfrm>
          <a:off x="0" y="0"/>
          <a:ext cx="6267268" cy="1230158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 dirty="0"/>
            <a:t>Questa IG</a:t>
          </a:r>
        </a:p>
      </dsp:txBody>
      <dsp:txXfrm>
        <a:off x="0" y="0"/>
        <a:ext cx="6267268" cy="1230158"/>
      </dsp:txXfrm>
    </dsp:sp>
    <dsp:sp modelId="{1218A01A-E1B7-4C3F-8262-7563FE5AE9F1}">
      <dsp:nvSpPr>
        <dsp:cNvPr id="0" name=""/>
        <dsp:cNvSpPr/>
      </dsp:nvSpPr>
      <dsp:spPr>
        <a:xfrm>
          <a:off x="3060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Modelli Logici</a:t>
          </a:r>
        </a:p>
      </dsp:txBody>
      <dsp:txXfrm>
        <a:off x="3060" y="1230158"/>
        <a:ext cx="2087049" cy="2583332"/>
      </dsp:txXfrm>
    </dsp:sp>
    <dsp:sp modelId="{F82E0F55-2FF2-449C-853A-6D1A0F6D67DA}">
      <dsp:nvSpPr>
        <dsp:cNvPr id="0" name=""/>
        <dsp:cNvSpPr/>
      </dsp:nvSpPr>
      <dsp:spPr>
        <a:xfrm>
          <a:off x="2090109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Profili</a:t>
          </a:r>
        </a:p>
      </dsp:txBody>
      <dsp:txXfrm>
        <a:off x="2090109" y="1230158"/>
        <a:ext cx="2087049" cy="2583332"/>
      </dsp:txXfrm>
    </dsp:sp>
    <dsp:sp modelId="{9D919079-CAA9-4B6C-83F0-92FD7382DE11}">
      <dsp:nvSpPr>
        <dsp:cNvPr id="0" name=""/>
        <dsp:cNvSpPr/>
      </dsp:nvSpPr>
      <dsp:spPr>
        <a:xfrm>
          <a:off x="4177158" y="1230158"/>
          <a:ext cx="2087049" cy="258333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Terminologie</a:t>
          </a:r>
        </a:p>
      </dsp:txBody>
      <dsp:txXfrm>
        <a:off x="4177158" y="1230158"/>
        <a:ext cx="2087049" cy="2583332"/>
      </dsp:txXfrm>
    </dsp:sp>
    <dsp:sp modelId="{F6FCBEFD-E673-4F87-BEA8-E6F24AA52717}">
      <dsp:nvSpPr>
        <dsp:cNvPr id="0" name=""/>
        <dsp:cNvSpPr/>
      </dsp:nvSpPr>
      <dsp:spPr>
        <a:xfrm>
          <a:off x="0" y="3813490"/>
          <a:ext cx="6267268" cy="287036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  <a:bevelB w="88900" h="121750" prst="angle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08136" y="725989"/>
          <a:ext cx="870046" cy="34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308136" y="725989"/>
        <a:ext cx="870046" cy="348021"/>
      </dsp:txXfrm>
    </dsp:sp>
    <dsp:sp modelId="{33C7FC97-0F69-4060-83C4-5BACFB42C99F}">
      <dsp:nvSpPr>
        <dsp:cNvPr id="0" name=""/>
        <dsp:cNvSpPr/>
      </dsp:nvSpPr>
      <dsp:spPr>
        <a:xfrm>
          <a:off x="230295" y="57009"/>
          <a:ext cx="1685981" cy="1685981"/>
        </a:xfrm>
        <a:prstGeom prst="circularArrow">
          <a:avLst>
            <a:gd name="adj1" fmla="val 9478"/>
            <a:gd name="adj2" fmla="val 684538"/>
            <a:gd name="adj3" fmla="val 9252245"/>
            <a:gd name="adj4" fmla="val 903375"/>
            <a:gd name="adj5" fmla="val 110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-18182" y="733557"/>
          <a:ext cx="843191" cy="33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-18182" y="733557"/>
        <a:ext cx="843191" cy="332885"/>
      </dsp:txXfrm>
    </dsp:sp>
    <dsp:sp modelId="{3FD210B4-5279-4145-BCE2-20EE0EACBC8A}">
      <dsp:nvSpPr>
        <dsp:cNvPr id="0" name=""/>
        <dsp:cNvSpPr/>
      </dsp:nvSpPr>
      <dsp:spPr>
        <a:xfrm>
          <a:off x="230295" y="57009"/>
          <a:ext cx="1685981" cy="1685981"/>
        </a:xfrm>
        <a:prstGeom prst="circularArrow">
          <a:avLst>
            <a:gd name="adj1" fmla="val 9478"/>
            <a:gd name="adj2" fmla="val 684538"/>
            <a:gd name="adj3" fmla="val 20012088"/>
            <a:gd name="adj4" fmla="val 11663218"/>
            <a:gd name="adj5" fmla="val 11058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BA5AB-FF7D-49F6-9BF9-9D297B4230A7}">
      <dsp:nvSpPr>
        <dsp:cNvPr id="0" name=""/>
        <dsp:cNvSpPr/>
      </dsp:nvSpPr>
      <dsp:spPr>
        <a:xfrm>
          <a:off x="4545147" y="345962"/>
          <a:ext cx="1703142" cy="443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Requisiti</a:t>
          </a:r>
        </a:p>
      </dsp:txBody>
      <dsp:txXfrm>
        <a:off x="4545147" y="345962"/>
        <a:ext cx="1703142" cy="443133"/>
      </dsp:txXfrm>
    </dsp:sp>
    <dsp:sp modelId="{3FD210B4-5279-4145-BCE2-20EE0EACBC8A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20747546"/>
            <a:gd name="adj4" fmla="val 18543875"/>
            <a:gd name="adj5" fmla="val 465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5671416" y="2278257"/>
          <a:ext cx="1923746" cy="862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Profili &amp; Terminologie</a:t>
          </a:r>
        </a:p>
      </dsp:txBody>
      <dsp:txXfrm>
        <a:off x="5671416" y="2278257"/>
        <a:ext cx="1923746" cy="862151"/>
      </dsp:txXfrm>
    </dsp:sp>
    <dsp:sp modelId="{5251EF06-7042-4966-AA0F-436523C666AD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2389410"/>
            <a:gd name="adj4" fmla="val 602285"/>
            <a:gd name="adj5" fmla="val 4653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35FE-AE8C-4774-B3FC-792AED9E3510}">
      <dsp:nvSpPr>
        <dsp:cNvPr id="0" name=""/>
        <dsp:cNvSpPr/>
      </dsp:nvSpPr>
      <dsp:spPr>
        <a:xfrm>
          <a:off x="4296956" y="4427103"/>
          <a:ext cx="2199525" cy="84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Pre-adozione ed -a-</a:t>
          </a:r>
          <a:r>
            <a:rPr lang="it-IT" sz="2400" b="1" kern="1200" dirty="0" err="1"/>
            <a:t>thon</a:t>
          </a:r>
          <a:endParaRPr lang="it-IT" sz="2400" b="1" kern="1200" dirty="0"/>
        </a:p>
      </dsp:txBody>
      <dsp:txXfrm>
        <a:off x="4296956" y="4427103"/>
        <a:ext cx="2199525" cy="848066"/>
      </dsp:txXfrm>
    </dsp:sp>
    <dsp:sp modelId="{0D1DFD59-7F51-4300-B5B8-CB64BEC068FF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6020217"/>
            <a:gd name="adj4" fmla="val 5209735"/>
            <a:gd name="adj5" fmla="val 4653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6815E-7405-4E38-9F7B-6BA8C9B247AD}">
      <dsp:nvSpPr>
        <dsp:cNvPr id="0" name=""/>
        <dsp:cNvSpPr/>
      </dsp:nvSpPr>
      <dsp:spPr>
        <a:xfrm>
          <a:off x="1847476" y="4598643"/>
          <a:ext cx="2152200" cy="504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Rilascio</a:t>
          </a:r>
        </a:p>
      </dsp:txBody>
      <dsp:txXfrm>
        <a:off x="1847476" y="4598643"/>
        <a:ext cx="2152200" cy="504986"/>
      </dsp:txXfrm>
    </dsp:sp>
    <dsp:sp modelId="{7835B663-90E4-4C63-AF72-56ADF09B96D3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7811280"/>
            <a:gd name="adj5" fmla="val 4653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EC958-6B84-41A4-9371-B7D7928DC74E}">
      <dsp:nvSpPr>
        <dsp:cNvPr id="0" name=""/>
        <dsp:cNvSpPr/>
      </dsp:nvSpPr>
      <dsp:spPr>
        <a:xfrm>
          <a:off x="532836" y="2155692"/>
          <a:ext cx="2308338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Adozione</a:t>
          </a:r>
        </a:p>
      </dsp:txBody>
      <dsp:txXfrm>
        <a:off x="532836" y="2155692"/>
        <a:ext cx="2308338" cy="1107281"/>
      </dsp:txXfrm>
    </dsp:sp>
    <dsp:sp modelId="{B2BA0C62-68FE-4C25-B376-D7E9D667050D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13534834"/>
            <a:gd name="adj4" fmla="val 11576155"/>
            <a:gd name="adj5" fmla="val 4653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3840-C4CB-4F5B-8828-27EA7D0BA23D}">
      <dsp:nvSpPr>
        <dsp:cNvPr id="0" name=""/>
        <dsp:cNvSpPr/>
      </dsp:nvSpPr>
      <dsp:spPr>
        <a:xfrm>
          <a:off x="1625599" y="313308"/>
          <a:ext cx="2595954" cy="50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Manutenzione</a:t>
          </a:r>
        </a:p>
      </dsp:txBody>
      <dsp:txXfrm>
        <a:off x="1625599" y="313308"/>
        <a:ext cx="2595954" cy="508441"/>
      </dsp:txXfrm>
    </dsp:sp>
    <dsp:sp modelId="{B98DB8C6-2A43-4FF4-A8E3-FD583D73F60B}">
      <dsp:nvSpPr>
        <dsp:cNvPr id="0" name=""/>
        <dsp:cNvSpPr/>
      </dsp:nvSpPr>
      <dsp:spPr>
        <a:xfrm>
          <a:off x="1453092" y="2278"/>
          <a:ext cx="5414110" cy="5414110"/>
        </a:xfrm>
        <a:prstGeom prst="circularArrow">
          <a:avLst>
            <a:gd name="adj1" fmla="val 3988"/>
            <a:gd name="adj2" fmla="val 250168"/>
            <a:gd name="adj3" fmla="val 16977915"/>
            <a:gd name="adj4" fmla="val 15339252"/>
            <a:gd name="adj5" fmla="val 4653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290326" y="429058"/>
          <a:ext cx="720000" cy="28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290326" y="429058"/>
        <a:ext cx="720000" cy="288002"/>
      </dsp:txXfrm>
    </dsp:sp>
    <dsp:sp modelId="{33C7FC97-0F69-4060-83C4-5BACFB42C99F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2904637"/>
            <a:gd name="adj4" fmla="val 20619596"/>
            <a:gd name="adj5" fmla="val 962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31111" y="1423156"/>
          <a:ext cx="697776" cy="275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731111" y="1423156"/>
        <a:ext cx="697776" cy="275477"/>
      </dsp:txXfrm>
    </dsp:sp>
    <dsp:sp modelId="{3FD210B4-5279-4145-BCE2-20EE0EACBC8A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1302818"/>
            <a:gd name="adj4" fmla="val 7319424"/>
            <a:gd name="adj5" fmla="val 9621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49673" y="447060"/>
          <a:ext cx="720000" cy="25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STU-x</a:t>
          </a:r>
        </a:p>
      </dsp:txBody>
      <dsp:txXfrm>
        <a:off x="149673" y="447060"/>
        <a:ext cx="720000" cy="251998"/>
      </dsp:txXfrm>
    </dsp:sp>
    <dsp:sp modelId="{5251EF06-7042-4966-AA0F-436523C666AD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8267413"/>
            <a:gd name="adj4" fmla="val 13424113"/>
            <a:gd name="adj5" fmla="val 962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024" y="249450"/>
          <a:ext cx="1247593" cy="499037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i="1" kern="1200" dirty="0"/>
            <a:t>…</a:t>
          </a:r>
        </a:p>
      </dsp:txBody>
      <dsp:txXfrm>
        <a:off x="250543" y="249450"/>
        <a:ext cx="748556" cy="499037"/>
      </dsp:txXfrm>
    </dsp:sp>
    <dsp:sp modelId="{32EEFEB0-AA37-40C9-89A8-CE93C957B385}">
      <dsp:nvSpPr>
        <dsp:cNvPr id="0" name=""/>
        <dsp:cNvSpPr/>
      </dsp:nvSpPr>
      <dsp:spPr>
        <a:xfrm>
          <a:off x="1123858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STU</a:t>
          </a:r>
        </a:p>
      </dsp:txBody>
      <dsp:txXfrm>
        <a:off x="1373377" y="249450"/>
        <a:ext cx="748556" cy="499037"/>
      </dsp:txXfrm>
    </dsp:sp>
    <dsp:sp modelId="{2A6C0942-DBA1-4F69-9529-7BE84E5C4FA0}">
      <dsp:nvSpPr>
        <dsp:cNvPr id="0" name=""/>
        <dsp:cNvSpPr/>
      </dsp:nvSpPr>
      <dsp:spPr>
        <a:xfrm>
          <a:off x="2246692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Rel</a:t>
          </a:r>
          <a:r>
            <a:rPr lang="it-IT" sz="2900" kern="1200" dirty="0"/>
            <a:t>.</a:t>
          </a:r>
        </a:p>
      </dsp:txBody>
      <dsp:txXfrm>
        <a:off x="2496211" y="249450"/>
        <a:ext cx="748556" cy="49903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3602883" y="1138887"/>
          <a:ext cx="1733873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Prototipazione</a:t>
          </a:r>
        </a:p>
      </dsp:txBody>
      <dsp:txXfrm>
        <a:off x="3602883" y="1138887"/>
        <a:ext cx="1733873" cy="432006"/>
      </dsp:txXfrm>
    </dsp:sp>
    <dsp:sp modelId="{33C7FC97-0F69-4060-83C4-5BACFB42C99F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3468574"/>
            <a:gd name="adj4" fmla="val 20348684"/>
            <a:gd name="adj5" fmla="val 96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2594686" y="3389056"/>
          <a:ext cx="1151997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Sviluppo</a:t>
          </a:r>
        </a:p>
      </dsp:txBody>
      <dsp:txXfrm>
        <a:off x="2594686" y="3389056"/>
        <a:ext cx="1151997" cy="432006"/>
      </dsp:txXfrm>
    </dsp:sp>
    <dsp:sp modelId="{3FD210B4-5279-4145-BCE2-20EE0EACBC8A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1474680"/>
            <a:gd name="adj4" fmla="val 6754791"/>
            <a:gd name="adj5" fmla="val 963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935548" y="1138887"/>
          <a:ext cx="1872004" cy="43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Consolidamento</a:t>
          </a:r>
        </a:p>
      </dsp:txBody>
      <dsp:txXfrm>
        <a:off x="935548" y="1138887"/>
        <a:ext cx="1872004" cy="432006"/>
      </dsp:txXfrm>
    </dsp:sp>
    <dsp:sp modelId="{5251EF06-7042-4966-AA0F-436523C666AD}">
      <dsp:nvSpPr>
        <dsp:cNvPr id="0" name=""/>
        <dsp:cNvSpPr/>
      </dsp:nvSpPr>
      <dsp:spPr>
        <a:xfrm>
          <a:off x="1343845" y="278107"/>
          <a:ext cx="3653679" cy="3653679"/>
        </a:xfrm>
        <a:prstGeom prst="circularArrow">
          <a:avLst>
            <a:gd name="adj1" fmla="val 8255"/>
            <a:gd name="adj2" fmla="val 576636"/>
            <a:gd name="adj3" fmla="val 18617958"/>
            <a:gd name="adj4" fmla="val 13205406"/>
            <a:gd name="adj5" fmla="val 963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330842" y="261213"/>
          <a:ext cx="637031" cy="19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1330842" y="261213"/>
        <a:ext cx="637031" cy="194409"/>
      </dsp:txXfrm>
    </dsp:sp>
    <dsp:sp modelId="{33C7FC97-0F69-4060-83C4-5BACFB42C99F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464041"/>
            <a:gd name="adj4" fmla="val 19472152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92B3-D149-4F10-9F41-5E00A8B086CF}">
      <dsp:nvSpPr>
        <dsp:cNvPr id="0" name=""/>
        <dsp:cNvSpPr/>
      </dsp:nvSpPr>
      <dsp:spPr>
        <a:xfrm>
          <a:off x="1330842" y="1307575"/>
          <a:ext cx="637031" cy="26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330842" y="1307575"/>
        <a:ext cx="637031" cy="268011"/>
      </dsp:txXfrm>
    </dsp:sp>
    <dsp:sp modelId="{55AE6A6E-39F6-4995-8AD4-31FC31B84E4E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7061358"/>
            <a:gd name="adj4" fmla="val 3713580"/>
            <a:gd name="adj5" fmla="val 804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345068" y="1359149"/>
          <a:ext cx="442252" cy="164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345068" y="1359149"/>
        <a:ext cx="442252" cy="164863"/>
      </dsp:txXfrm>
    </dsp:sp>
    <dsp:sp modelId="{3FD210B4-5279-4145-BCE2-20EE0EACBC8A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2471084"/>
            <a:gd name="adj4" fmla="val 8590036"/>
            <a:gd name="adj5" fmla="val 804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52535" y="262704"/>
          <a:ext cx="827318" cy="191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152535" y="262704"/>
        <a:ext cx="827318" cy="191427"/>
      </dsp:txXfrm>
    </dsp:sp>
    <dsp:sp modelId="{5251EF06-7042-4966-AA0F-436523C666AD}">
      <dsp:nvSpPr>
        <dsp:cNvPr id="0" name=""/>
        <dsp:cNvSpPr/>
      </dsp:nvSpPr>
      <dsp:spPr>
        <a:xfrm>
          <a:off x="207291" y="-484"/>
          <a:ext cx="1800969" cy="1800969"/>
        </a:xfrm>
        <a:prstGeom prst="circularArrow">
          <a:avLst>
            <a:gd name="adj1" fmla="val 6897"/>
            <a:gd name="adj2" fmla="val 464986"/>
            <a:gd name="adj3" fmla="val 17744176"/>
            <a:gd name="adj4" fmla="val 14178743"/>
            <a:gd name="adj5" fmla="val 804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699888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0.1.0</a:t>
          </a:r>
        </a:p>
      </dsp:txBody>
      <dsp:txXfrm>
        <a:off x="699888" y="122880"/>
        <a:ext cx="431999" cy="216001"/>
      </dsp:txXfrm>
    </dsp:sp>
    <dsp:sp modelId="{33C7FC97-0F69-4060-83C4-5BACFB42C99F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75778"/>
            <a:gd name="adj4" fmla="val 1985888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699888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0.1.1</a:t>
          </a:r>
        </a:p>
      </dsp:txBody>
      <dsp:txXfrm>
        <a:off x="699888" y="810843"/>
        <a:ext cx="431999" cy="216001"/>
      </dsp:txXfrm>
    </dsp:sp>
    <dsp:sp modelId="{3FD210B4-5279-4145-BCE2-20EE0EACBC8A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6236783"/>
            <a:gd name="adj4" fmla="val 4097875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1925" y="810843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1925" y="810843"/>
        <a:ext cx="431999" cy="216001"/>
      </dsp:txXfrm>
    </dsp:sp>
    <dsp:sp modelId="{5251EF06-7042-4966-AA0F-436523C666AD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2075778"/>
            <a:gd name="adj4" fmla="val 905888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11925" y="122880"/>
          <a:ext cx="431999" cy="21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11925" y="122880"/>
        <a:ext cx="431999" cy="216001"/>
      </dsp:txXfrm>
    </dsp:sp>
    <dsp:sp modelId="{4E5CEC53-0BD6-4FB4-B0E4-F0054393C9F2}">
      <dsp:nvSpPr>
        <dsp:cNvPr id="0" name=""/>
        <dsp:cNvSpPr/>
      </dsp:nvSpPr>
      <dsp:spPr>
        <a:xfrm>
          <a:off x="-94" y="2860"/>
          <a:ext cx="1144003" cy="1144003"/>
        </a:xfrm>
        <a:prstGeom prst="circularArrow">
          <a:avLst>
            <a:gd name="adj1" fmla="val 6902"/>
            <a:gd name="adj2" fmla="val 465342"/>
            <a:gd name="adj3" fmla="val 17036783"/>
            <a:gd name="adj4" fmla="val 14897875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599917" y="128995"/>
          <a:ext cx="615120" cy="24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2.0.0</a:t>
          </a:r>
        </a:p>
      </dsp:txBody>
      <dsp:txXfrm>
        <a:off x="599917" y="128995"/>
        <a:ext cx="615120" cy="242295"/>
      </dsp:txXfrm>
    </dsp:sp>
    <dsp:sp modelId="{33C7FC97-0F69-4060-83C4-5BACFB42C99F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537253"/>
            <a:gd name="adj4" fmla="val 19986217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05353" y="848084"/>
          <a:ext cx="404249" cy="14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2.0.1</a:t>
          </a:r>
        </a:p>
      </dsp:txBody>
      <dsp:txXfrm>
        <a:off x="705353" y="848084"/>
        <a:ext cx="404249" cy="149305"/>
      </dsp:txXfrm>
    </dsp:sp>
    <dsp:sp modelId="{3FD210B4-5279-4145-BCE2-20EE0EACBC8A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5964747"/>
            <a:gd name="adj4" fmla="val 3586628"/>
            <a:gd name="adj5" fmla="val 8052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-22175" y="804629"/>
          <a:ext cx="514118" cy="236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2.1.0</a:t>
          </a:r>
        </a:p>
      </dsp:txBody>
      <dsp:txXfrm>
        <a:off x="-22175" y="804629"/>
        <a:ext cx="514118" cy="236214"/>
      </dsp:txXfrm>
    </dsp:sp>
    <dsp:sp modelId="{5251EF06-7042-4966-AA0F-436523C666AD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2089094"/>
            <a:gd name="adj4" fmla="val 9161530"/>
            <a:gd name="adj5" fmla="val 8052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3A1A-C99F-4651-9DEB-E4D3E1D69856}">
      <dsp:nvSpPr>
        <dsp:cNvPr id="0" name=""/>
        <dsp:cNvSpPr/>
      </dsp:nvSpPr>
      <dsp:spPr>
        <a:xfrm>
          <a:off x="-96777" y="146164"/>
          <a:ext cx="663321" cy="207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2.y.z</a:t>
          </a:r>
        </a:p>
      </dsp:txBody>
      <dsp:txXfrm>
        <a:off x="-96777" y="146164"/>
        <a:ext cx="663321" cy="207957"/>
      </dsp:txXfrm>
    </dsp:sp>
    <dsp:sp modelId="{4E5CEC53-0BD6-4FB4-B0E4-F0054393C9F2}">
      <dsp:nvSpPr>
        <dsp:cNvPr id="0" name=""/>
        <dsp:cNvSpPr/>
      </dsp:nvSpPr>
      <dsp:spPr>
        <a:xfrm>
          <a:off x="11957" y="27217"/>
          <a:ext cx="1118445" cy="1118445"/>
        </a:xfrm>
        <a:prstGeom prst="circularArrow">
          <a:avLst>
            <a:gd name="adj1" fmla="val 6902"/>
            <a:gd name="adj2" fmla="val 465342"/>
            <a:gd name="adj3" fmla="val 16687480"/>
            <a:gd name="adj4" fmla="val 14866772"/>
            <a:gd name="adj5" fmla="val 805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1290326" y="429058"/>
          <a:ext cx="720000" cy="28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1290326" y="429058"/>
        <a:ext cx="720000" cy="288002"/>
      </dsp:txXfrm>
    </dsp:sp>
    <dsp:sp modelId="{33C7FC97-0F69-4060-83C4-5BACFB42C99F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2904637"/>
            <a:gd name="adj4" fmla="val 20619596"/>
            <a:gd name="adj5" fmla="val 962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731111" y="1423156"/>
          <a:ext cx="697776" cy="275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STU-2</a:t>
          </a:r>
        </a:p>
      </dsp:txBody>
      <dsp:txXfrm>
        <a:off x="731111" y="1423156"/>
        <a:ext cx="697776" cy="275477"/>
      </dsp:txXfrm>
    </dsp:sp>
    <dsp:sp modelId="{3FD210B4-5279-4145-BCE2-20EE0EACBC8A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1302818"/>
            <a:gd name="adj4" fmla="val 7319424"/>
            <a:gd name="adj5" fmla="val 9621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0CC-0E76-4C4B-A0B5-9DDFDAFBCBA9}">
      <dsp:nvSpPr>
        <dsp:cNvPr id="0" name=""/>
        <dsp:cNvSpPr/>
      </dsp:nvSpPr>
      <dsp:spPr>
        <a:xfrm>
          <a:off x="149673" y="447060"/>
          <a:ext cx="720000" cy="25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STU-x</a:t>
          </a:r>
        </a:p>
      </dsp:txBody>
      <dsp:txXfrm>
        <a:off x="149673" y="447060"/>
        <a:ext cx="720000" cy="251998"/>
      </dsp:txXfrm>
    </dsp:sp>
    <dsp:sp modelId="{5251EF06-7042-4966-AA0F-436523C666AD}">
      <dsp:nvSpPr>
        <dsp:cNvPr id="0" name=""/>
        <dsp:cNvSpPr/>
      </dsp:nvSpPr>
      <dsp:spPr>
        <a:xfrm>
          <a:off x="278181" y="100519"/>
          <a:ext cx="1603637" cy="1603637"/>
        </a:xfrm>
        <a:prstGeom prst="circularArrow">
          <a:avLst>
            <a:gd name="adj1" fmla="val 8246"/>
            <a:gd name="adj2" fmla="val 575939"/>
            <a:gd name="adj3" fmla="val 18267413"/>
            <a:gd name="adj4" fmla="val 13424113"/>
            <a:gd name="adj5" fmla="val 962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024" y="249450"/>
          <a:ext cx="1247593" cy="499037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i="1" kern="1200" dirty="0"/>
            <a:t>…</a:t>
          </a:r>
        </a:p>
      </dsp:txBody>
      <dsp:txXfrm>
        <a:off x="250543" y="249450"/>
        <a:ext cx="748556" cy="499037"/>
      </dsp:txXfrm>
    </dsp:sp>
    <dsp:sp modelId="{32EEFEB0-AA37-40C9-89A8-CE93C957B385}">
      <dsp:nvSpPr>
        <dsp:cNvPr id="0" name=""/>
        <dsp:cNvSpPr/>
      </dsp:nvSpPr>
      <dsp:spPr>
        <a:xfrm>
          <a:off x="1123858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STU</a:t>
          </a:r>
        </a:p>
      </dsp:txBody>
      <dsp:txXfrm>
        <a:off x="1373377" y="249450"/>
        <a:ext cx="748556" cy="499037"/>
      </dsp:txXfrm>
    </dsp:sp>
    <dsp:sp modelId="{2A6C0942-DBA1-4F69-9529-7BE84E5C4FA0}">
      <dsp:nvSpPr>
        <dsp:cNvPr id="0" name=""/>
        <dsp:cNvSpPr/>
      </dsp:nvSpPr>
      <dsp:spPr>
        <a:xfrm>
          <a:off x="2246692" y="249450"/>
          <a:ext cx="1247593" cy="499037"/>
        </a:xfrm>
        <a:prstGeom prst="chevron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 err="1"/>
            <a:t>Rel</a:t>
          </a:r>
          <a:r>
            <a:rPr lang="it-IT" sz="2900" kern="1200" dirty="0"/>
            <a:t>.</a:t>
          </a:r>
        </a:p>
      </dsp:txBody>
      <dsp:txXfrm>
        <a:off x="2496211" y="249450"/>
        <a:ext cx="748556" cy="49903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8937D-1711-444A-816C-04BB6EEB0E77}">
      <dsp:nvSpPr>
        <dsp:cNvPr id="0" name=""/>
        <dsp:cNvSpPr/>
      </dsp:nvSpPr>
      <dsp:spPr>
        <a:xfrm>
          <a:off x="2790" y="1263"/>
          <a:ext cx="7760287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/>
            <a:t>Questa IG</a:t>
          </a:r>
        </a:p>
      </dsp:txBody>
      <dsp:txXfrm>
        <a:off x="34332" y="32805"/>
        <a:ext cx="7697203" cy="1013836"/>
      </dsp:txXfrm>
    </dsp:sp>
    <dsp:sp modelId="{3BF860BB-EA07-4FF0-9F8D-1F57993AD662}">
      <dsp:nvSpPr>
        <dsp:cNvPr id="0" name=""/>
        <dsp:cNvSpPr/>
      </dsp:nvSpPr>
      <dsp:spPr>
        <a:xfrm>
          <a:off x="2790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Modelli Logici</a:t>
          </a:r>
        </a:p>
      </dsp:txBody>
      <dsp:txXfrm>
        <a:off x="34332" y="1243504"/>
        <a:ext cx="2386501" cy="1013836"/>
      </dsp:txXfrm>
    </dsp:sp>
    <dsp:sp modelId="{FD3DCDA4-A2E0-4CF9-8443-854ACC888382}">
      <dsp:nvSpPr>
        <dsp:cNvPr id="0" name=""/>
        <dsp:cNvSpPr/>
      </dsp:nvSpPr>
      <dsp:spPr>
        <a:xfrm>
          <a:off x="2658141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Profili</a:t>
          </a:r>
        </a:p>
      </dsp:txBody>
      <dsp:txXfrm>
        <a:off x="2689683" y="1243504"/>
        <a:ext cx="2386501" cy="1013836"/>
      </dsp:txXfrm>
    </dsp:sp>
    <dsp:sp modelId="{9CAAE9A6-0A81-4E08-8FA2-F9FAC4470782}">
      <dsp:nvSpPr>
        <dsp:cNvPr id="0" name=""/>
        <dsp:cNvSpPr/>
      </dsp:nvSpPr>
      <dsp:spPr>
        <a:xfrm>
          <a:off x="5313492" y="1211962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Terminologie</a:t>
          </a:r>
        </a:p>
      </dsp:txBody>
      <dsp:txXfrm>
        <a:off x="5345034" y="1243504"/>
        <a:ext cx="2386501" cy="1013836"/>
      </dsp:txXfrm>
    </dsp:sp>
    <dsp:sp modelId="{2D0BB432-7798-4DB1-B0B2-CF99D4DB8075}">
      <dsp:nvSpPr>
        <dsp:cNvPr id="0" name=""/>
        <dsp:cNvSpPr/>
      </dsp:nvSpPr>
      <dsp:spPr>
        <a:xfrm>
          <a:off x="5313492" y="2422661"/>
          <a:ext cx="2449585" cy="1076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200" kern="1200" dirty="0"/>
        </a:p>
      </dsp:txBody>
      <dsp:txXfrm>
        <a:off x="5345034" y="2454203"/>
        <a:ext cx="2386501" cy="1013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05BF0-6177-48A5-AB5C-4E496F136F75}">
      <dsp:nvSpPr>
        <dsp:cNvPr id="0" name=""/>
        <dsp:cNvSpPr/>
      </dsp:nvSpPr>
      <dsp:spPr>
        <a:xfrm>
          <a:off x="1479862" y="307231"/>
          <a:ext cx="3970376" cy="3970376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Sandbox</a:t>
          </a:r>
        </a:p>
      </dsp:txBody>
      <dsp:txXfrm>
        <a:off x="3572345" y="1148573"/>
        <a:ext cx="1417991" cy="1181659"/>
      </dsp:txXfrm>
    </dsp:sp>
    <dsp:sp modelId="{559174E4-45F6-4A1C-A1E0-95E38EB33EE3}">
      <dsp:nvSpPr>
        <dsp:cNvPr id="0" name=""/>
        <dsp:cNvSpPr/>
      </dsp:nvSpPr>
      <dsp:spPr>
        <a:xfrm>
          <a:off x="1398091" y="449030"/>
          <a:ext cx="3970376" cy="3970376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Build</a:t>
          </a:r>
        </a:p>
      </dsp:txBody>
      <dsp:txXfrm>
        <a:off x="2343419" y="3025048"/>
        <a:ext cx="2126987" cy="1039860"/>
      </dsp:txXfrm>
    </dsp:sp>
    <dsp:sp modelId="{5C202FAB-A327-4C49-BEBD-B42963DBF9F6}">
      <dsp:nvSpPr>
        <dsp:cNvPr id="0" name=""/>
        <dsp:cNvSpPr/>
      </dsp:nvSpPr>
      <dsp:spPr>
        <a:xfrm>
          <a:off x="1316320" y="307231"/>
          <a:ext cx="3970376" cy="3970376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 err="1"/>
            <a:t>Prod</a:t>
          </a:r>
          <a:r>
            <a:rPr lang="it-IT" sz="2800" b="1" kern="1200" dirty="0"/>
            <a:t>.</a:t>
          </a:r>
        </a:p>
      </dsp:txBody>
      <dsp:txXfrm>
        <a:off x="1776222" y="1148573"/>
        <a:ext cx="1417991" cy="1181659"/>
      </dsp:txXfrm>
    </dsp:sp>
    <dsp:sp modelId="{DADF418A-6C43-4FEA-A76E-7E87D123EF49}">
      <dsp:nvSpPr>
        <dsp:cNvPr id="0" name=""/>
        <dsp:cNvSpPr/>
      </dsp:nvSpPr>
      <dsp:spPr>
        <a:xfrm>
          <a:off x="1234404" y="61446"/>
          <a:ext cx="4461947" cy="446194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B8D1B-7B9E-4420-8184-4ED915877C24}">
      <dsp:nvSpPr>
        <dsp:cNvPr id="0" name=""/>
        <dsp:cNvSpPr/>
      </dsp:nvSpPr>
      <dsp:spPr>
        <a:xfrm>
          <a:off x="1152306" y="202994"/>
          <a:ext cx="4461947" cy="446194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810A53-6FBD-45E9-888C-3F7B59CA8F11}">
      <dsp:nvSpPr>
        <dsp:cNvPr id="0" name=""/>
        <dsp:cNvSpPr/>
      </dsp:nvSpPr>
      <dsp:spPr>
        <a:xfrm>
          <a:off x="1070207" y="61446"/>
          <a:ext cx="4461947" cy="446194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1154" y="246057"/>
          <a:ext cx="1406924" cy="56276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i="1" kern="1200" dirty="0"/>
            <a:t>…</a:t>
          </a:r>
        </a:p>
      </dsp:txBody>
      <dsp:txXfrm>
        <a:off x="282539" y="246057"/>
        <a:ext cx="844155" cy="562769"/>
      </dsp:txXfrm>
    </dsp:sp>
    <dsp:sp modelId="{32EEFEB0-AA37-40C9-89A8-CE93C957B385}">
      <dsp:nvSpPr>
        <dsp:cNvPr id="0" name=""/>
        <dsp:cNvSpPr/>
      </dsp:nvSpPr>
      <dsp:spPr>
        <a:xfrm>
          <a:off x="1267387" y="246057"/>
          <a:ext cx="1406924" cy="562769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STU</a:t>
          </a:r>
        </a:p>
      </dsp:txBody>
      <dsp:txXfrm>
        <a:off x="1548772" y="246057"/>
        <a:ext cx="844155" cy="562769"/>
      </dsp:txXfrm>
    </dsp:sp>
    <dsp:sp modelId="{2A6C0942-DBA1-4F69-9529-7BE84E5C4FA0}">
      <dsp:nvSpPr>
        <dsp:cNvPr id="0" name=""/>
        <dsp:cNvSpPr/>
      </dsp:nvSpPr>
      <dsp:spPr>
        <a:xfrm>
          <a:off x="2533619" y="246057"/>
          <a:ext cx="1406924" cy="562769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Norm</a:t>
          </a:r>
          <a:r>
            <a:rPr lang="it-IT" sz="2200" kern="1200" dirty="0"/>
            <a:t>.</a:t>
          </a:r>
        </a:p>
      </dsp:txBody>
      <dsp:txXfrm>
        <a:off x="2815004" y="246057"/>
        <a:ext cx="844155" cy="562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3C17-CB02-4A44-B849-D635566ED963}">
      <dsp:nvSpPr>
        <dsp:cNvPr id="0" name=""/>
        <dsp:cNvSpPr/>
      </dsp:nvSpPr>
      <dsp:spPr>
        <a:xfrm>
          <a:off x="2021" y="119826"/>
          <a:ext cx="2462621" cy="9850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 dirty="0"/>
            <a:t>…</a:t>
          </a:r>
        </a:p>
      </dsp:txBody>
      <dsp:txXfrm>
        <a:off x="494545" y="119826"/>
        <a:ext cx="1477573" cy="985048"/>
      </dsp:txXfrm>
    </dsp:sp>
    <dsp:sp modelId="{32EEFEB0-AA37-40C9-89A8-CE93C957B385}">
      <dsp:nvSpPr>
        <dsp:cNvPr id="0" name=""/>
        <dsp:cNvSpPr/>
      </dsp:nvSpPr>
      <dsp:spPr>
        <a:xfrm>
          <a:off x="2218380" y="119826"/>
          <a:ext cx="2462621" cy="985048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Standard for Trial Use</a:t>
          </a:r>
        </a:p>
      </dsp:txBody>
      <dsp:txXfrm>
        <a:off x="2710904" y="119826"/>
        <a:ext cx="1477573" cy="985048"/>
      </dsp:txXfrm>
    </dsp:sp>
    <dsp:sp modelId="{2A6C0942-DBA1-4F69-9529-7BE84E5C4FA0}">
      <dsp:nvSpPr>
        <dsp:cNvPr id="0" name=""/>
        <dsp:cNvSpPr/>
      </dsp:nvSpPr>
      <dsp:spPr>
        <a:xfrm>
          <a:off x="4434740" y="119826"/>
          <a:ext cx="2462621" cy="985048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Normativa</a:t>
          </a:r>
        </a:p>
      </dsp:txBody>
      <dsp:txXfrm>
        <a:off x="4927264" y="119826"/>
        <a:ext cx="1477573" cy="985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08E0-D370-417F-9288-AB94912A2877}">
      <dsp:nvSpPr>
        <dsp:cNvPr id="0" name=""/>
        <dsp:cNvSpPr/>
      </dsp:nvSpPr>
      <dsp:spPr>
        <a:xfrm>
          <a:off x="848543" y="468246"/>
          <a:ext cx="564398" cy="225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</a:t>
          </a:r>
        </a:p>
      </dsp:txBody>
      <dsp:txXfrm>
        <a:off x="848543" y="468246"/>
        <a:ext cx="564398" cy="225761"/>
      </dsp:txXfrm>
    </dsp:sp>
    <dsp:sp modelId="{33C7FC97-0F69-4060-83C4-5BACFB42C99F}">
      <dsp:nvSpPr>
        <dsp:cNvPr id="0" name=""/>
        <dsp:cNvSpPr/>
      </dsp:nvSpPr>
      <dsp:spPr>
        <a:xfrm>
          <a:off x="149435" y="34322"/>
          <a:ext cx="1093608" cy="1093608"/>
        </a:xfrm>
        <a:prstGeom prst="circularArrow">
          <a:avLst>
            <a:gd name="adj1" fmla="val 9479"/>
            <a:gd name="adj2" fmla="val 684605"/>
            <a:gd name="adj3" fmla="val 9252090"/>
            <a:gd name="adj4" fmla="val 903466"/>
            <a:gd name="adj5" fmla="val 1105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BBA5AB-FF7D-49F6-9BF9-9D297B4230A7}">
      <dsp:nvSpPr>
        <dsp:cNvPr id="0" name=""/>
        <dsp:cNvSpPr/>
      </dsp:nvSpPr>
      <dsp:spPr>
        <a:xfrm>
          <a:off x="-11752" y="473155"/>
          <a:ext cx="546977" cy="2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 </a:t>
          </a:r>
        </a:p>
      </dsp:txBody>
      <dsp:txXfrm>
        <a:off x="-11752" y="473155"/>
        <a:ext cx="546977" cy="215942"/>
      </dsp:txXfrm>
    </dsp:sp>
    <dsp:sp modelId="{3FD210B4-5279-4145-BCE2-20EE0EACBC8A}">
      <dsp:nvSpPr>
        <dsp:cNvPr id="0" name=""/>
        <dsp:cNvSpPr/>
      </dsp:nvSpPr>
      <dsp:spPr>
        <a:xfrm>
          <a:off x="149435" y="34322"/>
          <a:ext cx="1093608" cy="1093608"/>
        </a:xfrm>
        <a:prstGeom prst="circularArrow">
          <a:avLst>
            <a:gd name="adj1" fmla="val 9479"/>
            <a:gd name="adj2" fmla="val 684605"/>
            <a:gd name="adj3" fmla="val 20011929"/>
            <a:gd name="adj4" fmla="val 11663305"/>
            <a:gd name="adj5" fmla="val 11059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F4B54-4FC8-4510-B07B-E4C5054ADE65}">
      <dsp:nvSpPr>
        <dsp:cNvPr id="0" name=""/>
        <dsp:cNvSpPr/>
      </dsp:nvSpPr>
      <dsp:spPr>
        <a:xfrm>
          <a:off x="1962" y="82389"/>
          <a:ext cx="1142368" cy="4569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</a:t>
          </a:r>
        </a:p>
      </dsp:txBody>
      <dsp:txXfrm>
        <a:off x="230436" y="82389"/>
        <a:ext cx="685421" cy="456947"/>
      </dsp:txXfrm>
    </dsp:sp>
    <dsp:sp modelId="{319892DD-5016-4BDA-B521-9A56EEFB856F}">
      <dsp:nvSpPr>
        <dsp:cNvPr id="0" name=""/>
        <dsp:cNvSpPr/>
      </dsp:nvSpPr>
      <dsp:spPr>
        <a:xfrm>
          <a:off x="1030094" y="82389"/>
          <a:ext cx="1142368" cy="456947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R1.1</a:t>
          </a:r>
        </a:p>
      </dsp:txBody>
      <dsp:txXfrm>
        <a:off x="1258568" y="82389"/>
        <a:ext cx="685421" cy="456947"/>
      </dsp:txXfrm>
    </dsp:sp>
    <dsp:sp modelId="{C6D26F3D-E695-4A6A-B72F-B3BBE3635A08}">
      <dsp:nvSpPr>
        <dsp:cNvPr id="0" name=""/>
        <dsp:cNvSpPr/>
      </dsp:nvSpPr>
      <dsp:spPr>
        <a:xfrm>
          <a:off x="2058226" y="82389"/>
          <a:ext cx="1142368" cy="456947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R2</a:t>
          </a:r>
        </a:p>
      </dsp:txBody>
      <dsp:txXfrm>
        <a:off x="2286700" y="82389"/>
        <a:ext cx="685421" cy="456947"/>
      </dsp:txXfrm>
    </dsp:sp>
    <dsp:sp modelId="{D7C00227-B102-4520-B96A-04F150C54D1B}">
      <dsp:nvSpPr>
        <dsp:cNvPr id="0" name=""/>
        <dsp:cNvSpPr/>
      </dsp:nvSpPr>
      <dsp:spPr>
        <a:xfrm>
          <a:off x="3086358" y="82389"/>
          <a:ext cx="1142368" cy="456947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Rx.y</a:t>
          </a:r>
          <a:endParaRPr lang="it-IT" sz="1600" b="1" kern="1200" dirty="0"/>
        </a:p>
      </dsp:txBody>
      <dsp:txXfrm>
        <a:off x="3314832" y="82389"/>
        <a:ext cx="685421" cy="4569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D20F8-095B-4F05-8B9B-F929EBD45FCF}">
      <dsp:nvSpPr>
        <dsp:cNvPr id="0" name=""/>
        <dsp:cNvSpPr/>
      </dsp:nvSpPr>
      <dsp:spPr>
        <a:xfrm>
          <a:off x="1558" y="73250"/>
          <a:ext cx="907375" cy="3629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0.2.0</a:t>
          </a:r>
        </a:p>
      </dsp:txBody>
      <dsp:txXfrm>
        <a:off x="183033" y="73250"/>
        <a:ext cx="544425" cy="362950"/>
      </dsp:txXfrm>
    </dsp:sp>
    <dsp:sp modelId="{60E6F27E-C003-42F0-B932-0E0C1B367C47}">
      <dsp:nvSpPr>
        <dsp:cNvPr id="0" name=""/>
        <dsp:cNvSpPr/>
      </dsp:nvSpPr>
      <dsp:spPr>
        <a:xfrm>
          <a:off x="818196" y="73250"/>
          <a:ext cx="907375" cy="362950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0.2.1</a:t>
          </a:r>
        </a:p>
      </dsp:txBody>
      <dsp:txXfrm>
        <a:off x="999671" y="73250"/>
        <a:ext cx="544425" cy="362950"/>
      </dsp:txXfrm>
    </dsp:sp>
    <dsp:sp modelId="{9B6A8376-5B27-4EB1-BF88-8538A22C0500}">
      <dsp:nvSpPr>
        <dsp:cNvPr id="0" name=""/>
        <dsp:cNvSpPr/>
      </dsp:nvSpPr>
      <dsp:spPr>
        <a:xfrm>
          <a:off x="1634834" y="73250"/>
          <a:ext cx="907375" cy="362950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0.3.0</a:t>
          </a:r>
        </a:p>
      </dsp:txBody>
      <dsp:txXfrm>
        <a:off x="1816309" y="73250"/>
        <a:ext cx="544425" cy="362950"/>
      </dsp:txXfrm>
    </dsp:sp>
    <dsp:sp modelId="{2D3A898F-0890-422B-B815-9933D70AE71B}">
      <dsp:nvSpPr>
        <dsp:cNvPr id="0" name=""/>
        <dsp:cNvSpPr/>
      </dsp:nvSpPr>
      <dsp:spPr>
        <a:xfrm>
          <a:off x="2451471" y="73250"/>
          <a:ext cx="907375" cy="362950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0.y.z</a:t>
          </a:r>
        </a:p>
      </dsp:txBody>
      <dsp:txXfrm>
        <a:off x="2632946" y="73250"/>
        <a:ext cx="544425" cy="3629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3035-F91C-44A0-8FAD-598ED5AFF877}">
      <dsp:nvSpPr>
        <dsp:cNvPr id="0" name=""/>
        <dsp:cNvSpPr/>
      </dsp:nvSpPr>
      <dsp:spPr>
        <a:xfrm>
          <a:off x="984" y="83064"/>
          <a:ext cx="1199441" cy="4797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</a:t>
          </a:r>
        </a:p>
      </dsp:txBody>
      <dsp:txXfrm>
        <a:off x="240872" y="83064"/>
        <a:ext cx="719665" cy="479776"/>
      </dsp:txXfrm>
    </dsp:sp>
    <dsp:sp modelId="{B2C6D152-47CD-4E2B-99DF-8D78A1A6FAD0}">
      <dsp:nvSpPr>
        <dsp:cNvPr id="0" name=""/>
        <dsp:cNvSpPr/>
      </dsp:nvSpPr>
      <dsp:spPr>
        <a:xfrm>
          <a:off x="1080482" y="83064"/>
          <a:ext cx="1199441" cy="479776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STU2</a:t>
          </a:r>
        </a:p>
      </dsp:txBody>
      <dsp:txXfrm>
        <a:off x="1320370" y="83064"/>
        <a:ext cx="719665" cy="479776"/>
      </dsp:txXfrm>
    </dsp:sp>
    <dsp:sp modelId="{D58B2387-8648-4D1A-827F-39879D394C7A}">
      <dsp:nvSpPr>
        <dsp:cNvPr id="0" name=""/>
        <dsp:cNvSpPr/>
      </dsp:nvSpPr>
      <dsp:spPr>
        <a:xfrm>
          <a:off x="2159979" y="83064"/>
          <a:ext cx="1199441" cy="479776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STUx</a:t>
          </a:r>
          <a:endParaRPr lang="it-IT" sz="1600" b="1" kern="1200" dirty="0"/>
        </a:p>
      </dsp:txBody>
      <dsp:txXfrm>
        <a:off x="2399867" y="83064"/>
        <a:ext cx="719665" cy="479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EB672-460E-4F6C-A5B9-A97F4C05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9059A3-6BEA-4B66-B611-44B1DA937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6F5BAB-ADC9-426B-853F-31210B1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E1E92F-57A9-45A5-BF2F-D0DE5B05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62A18B-9B1E-410A-85CE-8E57C112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09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A6D7C-F009-42C9-B655-21BEBC4A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211C4C-738E-43BD-9FC8-72971928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ACA9AE-BD08-415C-BA3A-53111A79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089C7F-0946-410B-8690-1771FBDA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183A56-E265-447F-BBA9-6441A1F3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68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D94053-8CBC-4543-A466-92A32AB38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FF29DE-5C95-4C47-AA6F-2CEA7EE7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B9A6D-1E92-4C01-A5C1-C41955AB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9A452-BB7C-401C-B195-B81644A1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7D32D3-B638-4FAE-BAC5-624A55D0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85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259E79-4542-46A0-A14B-788F365B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11DA85-B011-48DF-B023-522132B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40C2D2-AC16-4152-AEF4-BD83A50F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5966AB-8947-4367-96DF-B80075E5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B5CF10-7B68-4F14-B3D0-E24D6C07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9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99ACA-6C2A-4622-BD9E-229AD91E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831E45-E5A9-42EF-9930-FAEA2E79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ABCD5D-874E-4777-9687-B7ACF4FE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3FAC7-96BD-465D-AACE-EB354B7E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6FE6B-A457-4F5E-9B01-41AAD46A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56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C6CAD-DDB2-438A-BB15-AFC889D9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58EAB-E7FB-4195-B8D9-0FDC4C65C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C28D86-00D8-4F31-89A7-E083D4704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F606B5-63AA-4D4F-A00B-E88442E1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8A644A-03D8-4189-9850-7F931F7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F4F6D1-F18E-4A45-BB29-D4B1CDEF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67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89BBA8-C602-4EAA-90A0-B1FBE283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F75ADA-B928-4FFF-B840-0793DF23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02ACD4-3EBB-49C6-B0E7-56174999D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5173A2-2B5D-41BA-952D-93913126B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4E7E3FC-A0B1-4CE9-868A-FA3707B4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2C2421-907E-480E-B364-DB4A1484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94BDEE9-2601-44E5-A6B5-CBDA9E33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6AA8B3-9055-4FF8-B208-7201CB51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62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B30FE-1A13-48FC-B834-53583FC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3D3855-4CFC-4E93-906F-D9535FB5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750541-6880-404F-86A7-6067A758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A49B0F-5D95-4B34-A3B7-7BC40FC6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33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98CD96-3BFA-46DE-8F8A-E9CE3252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F47640-8366-4F1C-A43C-92140A67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17F03-6B7A-4FF4-8317-A629C6D2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51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E7841-5153-466A-94FF-7D34C707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06674-EC30-4FA1-810E-D6026616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E88C31-2F5D-4ACC-9B2F-A9453548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39B811-A840-4A71-8826-3820C9ED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526ACD-27B7-42BC-B958-11285ED3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59E570-9BF0-4F6F-A7BD-C809696F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2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72EC1-B55F-4E78-ADDD-0AE7DB38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2A4C19-7370-47FE-AD2D-23F576845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B770C9-52B3-4BD0-9F2F-7CA8863F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3C723C-FACD-4E8A-A549-F041E3DF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18BDFC-2ACB-4ECC-A6A7-D656BA1D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799647-9D82-490A-84B9-0CA6D7AD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9516F3-DDE7-43FA-88AC-D1E65E6E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1CD7FA-13F3-4DAD-BF37-86A291AE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2DA31B-0262-4EA2-9E04-91B9B731B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F7E1-A1DD-42EE-A7BE-00B73918394F}" type="datetimeFigureOut">
              <a:rPr lang="it-IT" smtClean="0"/>
              <a:t>07/04/2020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C29447-623E-405F-A24F-9939771E9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86D471-F0CC-40EF-A982-63D038A56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90BD-7A26-4A5C-85D8-A0FE14C161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microsoft.com/office/2017/06/relationships/model3d" Target="../media/model3d1.glb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2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28" Type="http://schemas.openxmlformats.org/officeDocument/2006/relationships/diagramLayout" Target="../diagrams/layout10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31" Type="http://schemas.microsoft.com/office/2007/relationships/diagramDrawing" Target="../diagrams/drawing10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Relationship Id="rId27" Type="http://schemas.openxmlformats.org/officeDocument/2006/relationships/diagramData" Target="../diagrams/data10.xml"/><Relationship Id="rId30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1.xml"/><Relationship Id="rId7" Type="http://schemas.microsoft.com/office/2017/06/relationships/model3d" Target="../media/model3d2.glb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diagramLayout" Target="../diagrams/layout15.xml"/><Relationship Id="rId26" Type="http://schemas.microsoft.com/office/2007/relationships/diagramDrawing" Target="../diagrams/drawing16.xml"/><Relationship Id="rId3" Type="http://schemas.openxmlformats.org/officeDocument/2006/relationships/diagramLayout" Target="../diagrams/layout12.xml"/><Relationship Id="rId21" Type="http://schemas.microsoft.com/office/2007/relationships/diagramDrawing" Target="../diagrams/drawing15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diagramData" Target="../diagrams/data15.xml"/><Relationship Id="rId25" Type="http://schemas.openxmlformats.org/officeDocument/2006/relationships/diagramColors" Target="../diagrams/colors16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24" Type="http://schemas.openxmlformats.org/officeDocument/2006/relationships/diagramQuickStyle" Target="../diagrams/quickStyle16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23" Type="http://schemas.openxmlformats.org/officeDocument/2006/relationships/diagramLayout" Target="../diagrams/layout16.xml"/><Relationship Id="rId10" Type="http://schemas.openxmlformats.org/officeDocument/2006/relationships/diagramColors" Target="../diagrams/colors13.xml"/><Relationship Id="rId19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Relationship Id="rId22" Type="http://schemas.openxmlformats.org/officeDocument/2006/relationships/diagramData" Target="../diagrams/data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18" Type="http://schemas.openxmlformats.org/officeDocument/2006/relationships/diagramLayout" Target="../diagrams/layout20.xml"/><Relationship Id="rId26" Type="http://schemas.microsoft.com/office/2007/relationships/diagramDrawing" Target="../diagrams/drawing21.xml"/><Relationship Id="rId3" Type="http://schemas.openxmlformats.org/officeDocument/2006/relationships/diagramLayout" Target="../diagrams/layout17.xml"/><Relationship Id="rId21" Type="http://schemas.microsoft.com/office/2007/relationships/diagramDrawing" Target="../diagrams/drawing20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17" Type="http://schemas.openxmlformats.org/officeDocument/2006/relationships/diagramData" Target="../diagrams/data20.xml"/><Relationship Id="rId25" Type="http://schemas.openxmlformats.org/officeDocument/2006/relationships/diagramColors" Target="../diagrams/colors21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20" Type="http://schemas.openxmlformats.org/officeDocument/2006/relationships/diagramColors" Target="../diagrams/colors20.xml"/><Relationship Id="rId29" Type="http://schemas.openxmlformats.org/officeDocument/2006/relationships/diagramQuickStyle" Target="../diagrams/quickStyle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24" Type="http://schemas.openxmlformats.org/officeDocument/2006/relationships/diagramQuickStyle" Target="../diagrams/quickStyle21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23" Type="http://schemas.openxmlformats.org/officeDocument/2006/relationships/diagramLayout" Target="../diagrams/layout21.xml"/><Relationship Id="rId28" Type="http://schemas.openxmlformats.org/officeDocument/2006/relationships/diagramLayout" Target="../diagrams/layout22.xml"/><Relationship Id="rId10" Type="http://schemas.openxmlformats.org/officeDocument/2006/relationships/diagramColors" Target="../diagrams/colors18.xml"/><Relationship Id="rId19" Type="http://schemas.openxmlformats.org/officeDocument/2006/relationships/diagramQuickStyle" Target="../diagrams/quickStyle20.xml"/><Relationship Id="rId31" Type="http://schemas.microsoft.com/office/2007/relationships/diagramDrawing" Target="../diagrams/drawing22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Relationship Id="rId22" Type="http://schemas.openxmlformats.org/officeDocument/2006/relationships/diagramData" Target="../diagrams/data21.xml"/><Relationship Id="rId27" Type="http://schemas.openxmlformats.org/officeDocument/2006/relationships/diagramData" Target="../diagrams/data22.xml"/><Relationship Id="rId30" Type="http://schemas.openxmlformats.org/officeDocument/2006/relationships/diagramColors" Target="../diagrams/colors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26" Type="http://schemas.microsoft.com/office/2007/relationships/diagramDrawing" Target="../diagrams/drawing27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5" Type="http://schemas.openxmlformats.org/officeDocument/2006/relationships/diagramColors" Target="../diagrams/colors27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29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24" Type="http://schemas.openxmlformats.org/officeDocument/2006/relationships/diagramQuickStyle" Target="../diagrams/quickStyle27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23" Type="http://schemas.openxmlformats.org/officeDocument/2006/relationships/diagramLayout" Target="../diagrams/layout27.xml"/><Relationship Id="rId28" Type="http://schemas.openxmlformats.org/officeDocument/2006/relationships/diagramLayout" Target="../diagrams/layout28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31" Type="http://schemas.microsoft.com/office/2007/relationships/diagramDrawing" Target="../diagrams/drawing28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Relationship Id="rId22" Type="http://schemas.openxmlformats.org/officeDocument/2006/relationships/diagramData" Target="../diagrams/data27.xml"/><Relationship Id="rId27" Type="http://schemas.openxmlformats.org/officeDocument/2006/relationships/diagramData" Target="../diagrams/data28.xml"/><Relationship Id="rId30" Type="http://schemas.openxmlformats.org/officeDocument/2006/relationships/diagramColors" Target="../diagrams/colors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305C1863-F3A7-44D1-90F5-4EB35F7A244C}"/>
              </a:ext>
            </a:extLst>
          </p:cNvPr>
          <p:cNvGrpSpPr/>
          <p:nvPr/>
        </p:nvGrpSpPr>
        <p:grpSpPr>
          <a:xfrm>
            <a:off x="1881052" y="1195252"/>
            <a:ext cx="10020486" cy="4929160"/>
            <a:chOff x="1881052" y="1195252"/>
            <a:chExt cx="10020486" cy="4929160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0101D6B-1053-4BF7-BC03-C8597041B3B6}"/>
                </a:ext>
              </a:extLst>
            </p:cNvPr>
            <p:cNvGrpSpPr/>
            <p:nvPr/>
          </p:nvGrpSpPr>
          <p:grpSpPr>
            <a:xfrm>
              <a:off x="1881052" y="1195252"/>
              <a:ext cx="7765869" cy="4929160"/>
              <a:chOff x="2769325" y="1195252"/>
              <a:chExt cx="7765869" cy="4929160"/>
            </a:xfrm>
          </p:grpSpPr>
          <p:graphicFrame>
            <p:nvGraphicFramePr>
              <p:cNvPr id="5" name="Diagramma 4">
                <a:extLst>
                  <a:ext uri="{FF2B5EF4-FFF2-40B4-BE49-F238E27FC236}">
                    <a16:creationId xmlns:a16="http://schemas.microsoft.com/office/drawing/2014/main" id="{864457D1-D880-423E-A59B-2F49DAF6FF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45666477"/>
                  </p:ext>
                </p:extLst>
              </p:nvPr>
            </p:nvGraphicFramePr>
            <p:xfrm>
              <a:off x="2769325" y="1195252"/>
              <a:ext cx="7765869" cy="350084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26C47138-E986-4077-BA1A-579FCBE4C287}"/>
                  </a:ext>
                </a:extLst>
              </p:cNvPr>
              <p:cNvGrpSpPr/>
              <p:nvPr/>
            </p:nvGrpSpPr>
            <p:grpSpPr>
              <a:xfrm>
                <a:off x="4036424" y="4421777"/>
                <a:ext cx="2488474" cy="1702635"/>
                <a:chOff x="4036424" y="4421777"/>
                <a:chExt cx="2488474" cy="1702635"/>
              </a:xfrm>
            </p:grpSpPr>
            <p:sp>
              <p:nvSpPr>
                <p:cNvPr id="2" name="Freccia circolare in su 1">
                  <a:extLst>
                    <a:ext uri="{FF2B5EF4-FFF2-40B4-BE49-F238E27FC236}">
                      <a16:creationId xmlns:a16="http://schemas.microsoft.com/office/drawing/2014/main" id="{C80B2206-1FF2-496F-94DD-51BA4EBCC7F0}"/>
                    </a:ext>
                  </a:extLst>
                </p:cNvPr>
                <p:cNvSpPr/>
                <p:nvPr/>
              </p:nvSpPr>
              <p:spPr>
                <a:xfrm>
                  <a:off x="4036424" y="4421777"/>
                  <a:ext cx="2488474" cy="1051560"/>
                </a:xfrm>
                <a:prstGeom prst="curvedUp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8BE648E-FD90-4CA1-813F-F8D55BFAE88A}"/>
                    </a:ext>
                  </a:extLst>
                </p:cNvPr>
                <p:cNvSpPr txBox="1"/>
                <p:nvPr/>
              </p:nvSpPr>
              <p:spPr>
                <a:xfrm>
                  <a:off x="4130817" y="5662747"/>
                  <a:ext cx="2222083" cy="461665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it-IT" sz="2400" b="1" dirty="0"/>
                    <a:t>Model Mapping</a:t>
                  </a:r>
                </a:p>
              </p:txBody>
            </p:sp>
          </p:grp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89998334-6688-4BC1-95B2-F347C77DF9C2}"/>
                  </a:ext>
                </a:extLst>
              </p:cNvPr>
              <p:cNvGrpSpPr/>
              <p:nvPr/>
            </p:nvGrpSpPr>
            <p:grpSpPr>
              <a:xfrm>
                <a:off x="6779760" y="4421777"/>
                <a:ext cx="2644955" cy="1702635"/>
                <a:chOff x="6779760" y="4421777"/>
                <a:chExt cx="2644955" cy="1702635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581E8E1-3501-405D-8015-E104716FBCD5}"/>
                    </a:ext>
                  </a:extLst>
                </p:cNvPr>
                <p:cNvSpPr txBox="1"/>
                <p:nvPr/>
              </p:nvSpPr>
              <p:spPr>
                <a:xfrm>
                  <a:off x="6779760" y="5662747"/>
                  <a:ext cx="2644955" cy="461665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>
                  <a:defPPr>
                    <a:defRPr lang="it-IT"/>
                  </a:defPPr>
                  <a:lvl1pPr>
                    <a:defRPr sz="24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it-IT" dirty="0" err="1"/>
                    <a:t>Vocabulary</a:t>
                  </a:r>
                  <a:r>
                    <a:rPr lang="it-IT" dirty="0"/>
                    <a:t> </a:t>
                  </a:r>
                  <a:r>
                    <a:rPr lang="it-IT" dirty="0" err="1"/>
                    <a:t>Binding</a:t>
                  </a:r>
                  <a:endParaRPr lang="it-IT" dirty="0"/>
                </a:p>
              </p:txBody>
            </p:sp>
            <p:sp>
              <p:nvSpPr>
                <p:cNvPr id="7" name="Freccia circolare in su 6">
                  <a:extLst>
                    <a:ext uri="{FF2B5EF4-FFF2-40B4-BE49-F238E27FC236}">
                      <a16:creationId xmlns:a16="http://schemas.microsoft.com/office/drawing/2014/main" id="{77E8B929-1483-44FB-AAD1-5ADC4CFCCBFE}"/>
                    </a:ext>
                  </a:extLst>
                </p:cNvPr>
                <p:cNvSpPr/>
                <p:nvPr/>
              </p:nvSpPr>
              <p:spPr>
                <a:xfrm>
                  <a:off x="6858001" y="4421777"/>
                  <a:ext cx="2488474" cy="1051560"/>
                </a:xfrm>
                <a:prstGeom prst="curved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14C9AA4-61D8-411E-83D7-6FDA147B5E38}"/>
                </a:ext>
              </a:extLst>
            </p:cNvPr>
            <p:cNvGrpSpPr/>
            <p:nvPr/>
          </p:nvGrpSpPr>
          <p:grpSpPr>
            <a:xfrm>
              <a:off x="9673047" y="2945674"/>
              <a:ext cx="2228491" cy="1097280"/>
              <a:chOff x="9673047" y="2945674"/>
              <a:chExt cx="2228491" cy="1097280"/>
            </a:xfrm>
          </p:grpSpPr>
          <p:sp>
            <p:nvSpPr>
              <p:cNvPr id="9" name="Freccia circolare a sinistra 8">
                <a:extLst>
                  <a:ext uri="{FF2B5EF4-FFF2-40B4-BE49-F238E27FC236}">
                    <a16:creationId xmlns:a16="http://schemas.microsoft.com/office/drawing/2014/main" id="{24EEC84B-FCEE-4DAE-B521-FA9B2F94DC84}"/>
                  </a:ext>
                </a:extLst>
              </p:cNvPr>
              <p:cNvSpPr/>
              <p:nvPr/>
            </p:nvSpPr>
            <p:spPr>
              <a:xfrm>
                <a:off x="9673047" y="2945674"/>
                <a:ext cx="757646" cy="1097280"/>
              </a:xfrm>
              <a:prstGeom prst="curvedLef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43EBD1B-8079-4027-BB4C-5A571554B130}"/>
                  </a:ext>
                </a:extLst>
              </p:cNvPr>
              <p:cNvSpPr txBox="1"/>
              <p:nvPr/>
            </p:nvSpPr>
            <p:spPr>
              <a:xfrm>
                <a:off x="10578740" y="3013501"/>
                <a:ext cx="1322798" cy="830997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it-IT" sz="2400" b="1" dirty="0"/>
                  <a:t>Concept </a:t>
                </a:r>
              </a:p>
              <a:p>
                <a:pPr algn="ctr"/>
                <a:r>
                  <a:rPr lang="it-IT" sz="2400" b="1" dirty="0"/>
                  <a:t>Mapping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63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6132C7DC-EBD6-42C5-8F41-C68120952DAE}"/>
              </a:ext>
            </a:extLst>
          </p:cNvPr>
          <p:cNvGrpSpPr/>
          <p:nvPr/>
        </p:nvGrpSpPr>
        <p:grpSpPr>
          <a:xfrm>
            <a:off x="112753" y="301788"/>
            <a:ext cx="11851622" cy="6317295"/>
            <a:chOff x="112753" y="301788"/>
            <a:chExt cx="11851622" cy="6317295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03103A7-894E-41C1-81B2-D1742E38AC45}"/>
                </a:ext>
              </a:extLst>
            </p:cNvPr>
            <p:cNvGrpSpPr/>
            <p:nvPr/>
          </p:nvGrpSpPr>
          <p:grpSpPr>
            <a:xfrm>
              <a:off x="112753" y="719666"/>
              <a:ext cx="8128000" cy="5418667"/>
              <a:chOff x="2032000" y="719666"/>
              <a:chExt cx="8128000" cy="5418667"/>
            </a:xfrm>
          </p:grpSpPr>
          <p:graphicFrame>
            <p:nvGraphicFramePr>
              <p:cNvPr id="4" name="Diagramma 3">
                <a:extLst>
                  <a:ext uri="{FF2B5EF4-FFF2-40B4-BE49-F238E27FC236}">
                    <a16:creationId xmlns:a16="http://schemas.microsoft.com/office/drawing/2014/main" id="{6A4CAFB7-8FE5-47F3-A6C4-7E04743094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59709081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6F0C0F51-326E-4CB1-94DF-536AC40D5C31}"/>
                  </a:ext>
                </a:extLst>
              </p:cNvPr>
              <p:cNvGrpSpPr/>
              <p:nvPr/>
            </p:nvGrpSpPr>
            <p:grpSpPr>
              <a:xfrm>
                <a:off x="4446792" y="2177674"/>
                <a:ext cx="3298417" cy="2502651"/>
                <a:chOff x="4571146" y="2040906"/>
                <a:chExt cx="3298417" cy="2502651"/>
              </a:xfrm>
            </p:grpSpPr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5" name="Modello 3D 4" descr="Chat">
                      <a:extLst>
                        <a:ext uri="{FF2B5EF4-FFF2-40B4-BE49-F238E27FC236}">
                          <a16:creationId xmlns:a16="http://schemas.microsoft.com/office/drawing/2014/main" id="{D12EEDF7-F9CD-4543-B5CE-98C3E5A70B3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514166108"/>
                        </p:ext>
                      </p:extLst>
                    </p:nvPr>
                  </p:nvGraphicFramePr>
                  <p:xfrm>
                    <a:off x="4571146" y="2040906"/>
                    <a:ext cx="3298417" cy="2271819"/>
                  </p:xfrm>
                  <a:graphic>
                    <a:graphicData uri="http://schemas.microsoft.com/office/drawing/2017/model3d">
                      <am3d:model3d r:embed="rId7">
                        <am3d:spPr>
                          <a:xfrm>
                            <a:off x="0" y="0"/>
                            <a:ext cx="3298417" cy="2271819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61302350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190602" d="1000000"/>
                          <am3d:preTrans dx="2246715" dy="-8468697" dz="723917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5686" ay="-94608" az="-48388"/>
                          <am3d:postTrans dx="0" dy="0" dz="0"/>
                        </am3d:trans>
                        <am3d:raster rName="Office3DRenderer" rVer="16.0.8326">
                          <am3d:blip r:embed="rId8"/>
                        </am3d:raster>
                        <am3d:objViewport viewportSz="396380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5" name="Modello 3D 4" descr="Chat">
                      <a:extLst>
                        <a:ext uri="{FF2B5EF4-FFF2-40B4-BE49-F238E27FC236}">
                          <a16:creationId xmlns:a16="http://schemas.microsoft.com/office/drawing/2014/main" id="{D12EEDF7-F9CD-4543-B5CE-98C3E5A70B34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527545" y="2177674"/>
                      <a:ext cx="3298417" cy="2271819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BBCB42C-C87B-4CD9-9F50-C50D2D729522}"/>
                    </a:ext>
                  </a:extLst>
                </p:cNvPr>
                <p:cNvSpPr txBox="1"/>
                <p:nvPr/>
              </p:nvSpPr>
              <p:spPr>
                <a:xfrm>
                  <a:off x="5054811" y="4081892"/>
                  <a:ext cx="23310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24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FHIR Community</a:t>
                  </a:r>
                </a:p>
              </p:txBody>
            </p:sp>
          </p:grpSp>
        </p:grp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5850D354-DFC7-4785-B0C6-11DCD896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1980" y="301788"/>
              <a:ext cx="2656112" cy="1193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33731A08-E9B9-4AA3-940A-0F752F0BB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66149" y="3930695"/>
              <a:ext cx="4029282" cy="202892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9F9CD13-FF24-466F-8529-30C6DAE6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41633" y="5176001"/>
              <a:ext cx="3445944" cy="12584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D0110BD-0F9B-4748-B081-F227FC7AED34}"/>
                </a:ext>
              </a:extLst>
            </p:cNvPr>
            <p:cNvSpPr txBox="1"/>
            <p:nvPr/>
          </p:nvSpPr>
          <p:spPr>
            <a:xfrm>
              <a:off x="8908675" y="1363027"/>
              <a:ext cx="1508746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Modelli Logici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CC39E04-65C3-4027-AE43-A1D1AE9998DD}"/>
                </a:ext>
              </a:extLst>
            </p:cNvPr>
            <p:cNvSpPr txBox="1"/>
            <p:nvPr/>
          </p:nvSpPr>
          <p:spPr>
            <a:xfrm>
              <a:off x="10172699" y="3658231"/>
              <a:ext cx="752514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Profili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0CF36AA-EF8E-4B5F-9BC2-57F887456050}"/>
                </a:ext>
              </a:extLst>
            </p:cNvPr>
            <p:cNvSpPr txBox="1"/>
            <p:nvPr/>
          </p:nvSpPr>
          <p:spPr>
            <a:xfrm>
              <a:off x="10538087" y="6249751"/>
              <a:ext cx="1426288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b="1" dirty="0"/>
                <a:t>Terminologie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6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B829F38-ED17-4D81-99C4-44D6F3E98DC2}"/>
              </a:ext>
            </a:extLst>
          </p:cNvPr>
          <p:cNvGrpSpPr/>
          <p:nvPr/>
        </p:nvGrpSpPr>
        <p:grpSpPr>
          <a:xfrm>
            <a:off x="3596622" y="1347589"/>
            <a:ext cx="7167172" cy="5109927"/>
            <a:chOff x="3596622" y="1347589"/>
            <a:chExt cx="7167172" cy="5109927"/>
          </a:xfrm>
        </p:grpSpPr>
        <p:graphicFrame>
          <p:nvGraphicFramePr>
            <p:cNvPr id="4" name="Diagramma 3">
              <a:extLst>
                <a:ext uri="{FF2B5EF4-FFF2-40B4-BE49-F238E27FC236}">
                  <a16:creationId xmlns:a16="http://schemas.microsoft.com/office/drawing/2014/main" id="{6A4CAFB7-8FE5-47F3-A6C4-7E04743094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8594993"/>
                </p:ext>
              </p:extLst>
            </p:nvPr>
          </p:nvGraphicFramePr>
          <p:xfrm>
            <a:off x="3997234" y="1347589"/>
            <a:ext cx="6766560" cy="47266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D0110BD-0F9B-4748-B081-F227FC7AED34}"/>
                </a:ext>
              </a:extLst>
            </p:cNvPr>
            <p:cNvSpPr txBox="1"/>
            <p:nvPr/>
          </p:nvSpPr>
          <p:spPr>
            <a:xfrm>
              <a:off x="8201993" y="2157939"/>
              <a:ext cx="2071016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Prototipazione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CC39E04-65C3-4027-AE43-A1D1AE9998DD}"/>
                </a:ext>
              </a:extLst>
            </p:cNvPr>
            <p:cNvSpPr txBox="1"/>
            <p:nvPr/>
          </p:nvSpPr>
          <p:spPr>
            <a:xfrm>
              <a:off x="6738479" y="5995851"/>
              <a:ext cx="1284069" cy="461665"/>
            </a:xfrm>
            <a:prstGeom prst="rect">
              <a:avLst/>
            </a:prstGeom>
            <a:solidFill>
              <a:srgbClr val="B6670C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Sviluppo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0CF36AA-EF8E-4B5F-9BC2-57F887456050}"/>
                </a:ext>
              </a:extLst>
            </p:cNvPr>
            <p:cNvSpPr txBox="1"/>
            <p:nvPr/>
          </p:nvSpPr>
          <p:spPr>
            <a:xfrm>
              <a:off x="4375648" y="2157938"/>
              <a:ext cx="2272289" cy="461665"/>
            </a:xfrm>
            <a:prstGeom prst="rect">
              <a:avLst/>
            </a:prstGeom>
            <a:solidFill>
              <a:srgbClr val="BE4322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Consolidamento</a:t>
              </a:r>
            </a:p>
          </p:txBody>
        </p:sp>
        <p:graphicFrame>
          <p:nvGraphicFramePr>
            <p:cNvPr id="11" name="Diagramma 10">
              <a:extLst>
                <a:ext uri="{FF2B5EF4-FFF2-40B4-BE49-F238E27FC236}">
                  <a16:creationId xmlns:a16="http://schemas.microsoft.com/office/drawing/2014/main" id="{ED822BD5-9CF1-422A-BBB9-85796FE18D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0640394"/>
                </p:ext>
              </p:extLst>
            </p:nvPr>
          </p:nvGraphicFramePr>
          <p:xfrm>
            <a:off x="3596622" y="3615087"/>
            <a:ext cx="3941699" cy="10548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429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2487F544-039A-46AC-80FE-7C09368D7B02}"/>
              </a:ext>
            </a:extLst>
          </p:cNvPr>
          <p:cNvGrpSpPr/>
          <p:nvPr/>
        </p:nvGrpSpPr>
        <p:grpSpPr>
          <a:xfrm>
            <a:off x="1750424" y="1054767"/>
            <a:ext cx="10210347" cy="2891662"/>
            <a:chOff x="1750424" y="1054767"/>
            <a:chExt cx="10210347" cy="2891662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4381894E-80C7-494E-B393-CB506572C537}"/>
                </a:ext>
              </a:extLst>
            </p:cNvPr>
            <p:cNvGrpSpPr/>
            <p:nvPr/>
          </p:nvGrpSpPr>
          <p:grpSpPr>
            <a:xfrm>
              <a:off x="3041451" y="1054767"/>
              <a:ext cx="6899383" cy="1224702"/>
              <a:chOff x="3041451" y="1054767"/>
              <a:chExt cx="6899383" cy="1224702"/>
            </a:xfrm>
          </p:grpSpPr>
          <p:graphicFrame>
            <p:nvGraphicFramePr>
              <p:cNvPr id="11" name="Diagramma 10">
                <a:extLst>
                  <a:ext uri="{FF2B5EF4-FFF2-40B4-BE49-F238E27FC236}">
                    <a16:creationId xmlns:a16="http://schemas.microsoft.com/office/drawing/2014/main" id="{ED822BD5-9CF1-422A-BBB9-85796FE18D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4264268"/>
                  </p:ext>
                </p:extLst>
              </p:nvPr>
            </p:nvGraphicFramePr>
            <p:xfrm>
              <a:off x="3041451" y="1054767"/>
              <a:ext cx="6899383" cy="12247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9" name="Diagramma 28">
                <a:extLst>
                  <a:ext uri="{FF2B5EF4-FFF2-40B4-BE49-F238E27FC236}">
                    <a16:creationId xmlns:a16="http://schemas.microsoft.com/office/drawing/2014/main" id="{1FB269A5-A92C-42FA-B646-B46DEE3BC2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67389557"/>
                  </p:ext>
                </p:extLst>
              </p:nvPr>
            </p:nvGraphicFramePr>
            <p:xfrm>
              <a:off x="7076604" y="1082185"/>
              <a:ext cx="1401190" cy="11622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ADE1F33F-C10E-41E3-A1DC-3E0E1EE82FF3}"/>
                </a:ext>
              </a:extLst>
            </p:cNvPr>
            <p:cNvGrpSpPr/>
            <p:nvPr/>
          </p:nvGrpSpPr>
          <p:grpSpPr>
            <a:xfrm>
              <a:off x="1750424" y="2222201"/>
              <a:ext cx="10210347" cy="1724228"/>
              <a:chOff x="1750424" y="2222201"/>
              <a:chExt cx="10210347" cy="1724228"/>
            </a:xfrm>
          </p:grpSpPr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00541004-6BB4-4D6E-BCF9-80F092876E41}"/>
                  </a:ext>
                </a:extLst>
              </p:cNvPr>
              <p:cNvSpPr/>
              <p:nvPr/>
            </p:nvSpPr>
            <p:spPr>
              <a:xfrm>
                <a:off x="7604546" y="2457348"/>
                <a:ext cx="4356225" cy="661243"/>
              </a:xfrm>
              <a:prstGeom prst="rect">
                <a:avLst/>
              </a:prstGeom>
              <a:gradFill flip="none" rotWithShape="1">
                <a:gsLst>
                  <a:gs pos="0">
                    <a:srgbClr val="CD734F">
                      <a:tint val="66000"/>
                      <a:satMod val="160000"/>
                    </a:srgbClr>
                  </a:gs>
                  <a:gs pos="50000">
                    <a:srgbClr val="CD734F">
                      <a:tint val="44500"/>
                      <a:satMod val="160000"/>
                    </a:srgbClr>
                  </a:gs>
                  <a:gs pos="100000">
                    <a:srgbClr val="CD734F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graphicFrame>
            <p:nvGraphicFramePr>
              <p:cNvPr id="17" name="Diagramma 16">
                <a:extLst>
                  <a:ext uri="{FF2B5EF4-FFF2-40B4-BE49-F238E27FC236}">
                    <a16:creationId xmlns:a16="http://schemas.microsoft.com/office/drawing/2014/main" id="{0A3E06D8-4A5A-46B3-BB0C-A608F344A4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0948199"/>
                  </p:ext>
                </p:extLst>
              </p:nvPr>
            </p:nvGraphicFramePr>
            <p:xfrm>
              <a:off x="7667313" y="2477106"/>
              <a:ext cx="4230690" cy="62172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364E8748-FB9D-4EEF-A417-CDB006202681}"/>
                  </a:ext>
                </a:extLst>
              </p:cNvPr>
              <p:cNvGrpSpPr/>
              <p:nvPr/>
            </p:nvGrpSpPr>
            <p:grpSpPr>
              <a:xfrm>
                <a:off x="1750424" y="3371663"/>
                <a:ext cx="3540034" cy="574766"/>
                <a:chOff x="1626326" y="3211016"/>
                <a:chExt cx="3540034" cy="574766"/>
              </a:xfrm>
            </p:grpSpPr>
            <p:sp>
              <p:nvSpPr>
                <p:cNvPr id="34" name="Rettangolo 33">
                  <a:extLst>
                    <a:ext uri="{FF2B5EF4-FFF2-40B4-BE49-F238E27FC236}">
                      <a16:creationId xmlns:a16="http://schemas.microsoft.com/office/drawing/2014/main" id="{91CDA2C9-6B97-4899-B366-56697BADAF81}"/>
                    </a:ext>
                  </a:extLst>
                </p:cNvPr>
                <p:cNvSpPr/>
                <p:nvPr/>
              </p:nvSpPr>
              <p:spPr>
                <a:xfrm>
                  <a:off x="1626326" y="3211016"/>
                  <a:ext cx="3540034" cy="57476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19154">
                        <a:tint val="66000"/>
                        <a:satMod val="160000"/>
                      </a:srgbClr>
                    </a:gs>
                    <a:gs pos="50000">
                      <a:srgbClr val="F19154">
                        <a:tint val="44500"/>
                        <a:satMod val="160000"/>
                      </a:srgbClr>
                    </a:gs>
                    <a:gs pos="100000">
                      <a:srgbClr val="F19154">
                        <a:tint val="23500"/>
                        <a:satMod val="160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graphicFrame>
              <p:nvGraphicFramePr>
                <p:cNvPr id="18" name="Diagramma 17">
                  <a:extLst>
                    <a:ext uri="{FF2B5EF4-FFF2-40B4-BE49-F238E27FC236}">
                      <a16:creationId xmlns:a16="http://schemas.microsoft.com/office/drawing/2014/main" id="{A24F0543-1917-48B1-9D6A-C3B31061F32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08534386"/>
                    </p:ext>
                  </p:extLst>
                </p:nvPr>
              </p:nvGraphicFramePr>
              <p:xfrm>
                <a:off x="1716140" y="3243673"/>
                <a:ext cx="3360406" cy="50945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7" r:lo="rId18" r:qs="rId19" r:cs="rId20"/>
                </a:graphicData>
              </a:graphic>
            </p:graphicFrame>
          </p:grp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78BFF7DB-4A16-494B-9D71-E0831D5E6A4A}"/>
                  </a:ext>
                </a:extLst>
              </p:cNvPr>
              <p:cNvSpPr/>
              <p:nvPr/>
            </p:nvSpPr>
            <p:spPr>
              <a:xfrm>
                <a:off x="3311435" y="2457348"/>
                <a:ext cx="3540034" cy="661243"/>
              </a:xfrm>
              <a:prstGeom prst="rect">
                <a:avLst/>
              </a:prstGeom>
              <a:gradFill flip="none" rotWithShape="1">
                <a:gsLst>
                  <a:gs pos="0">
                    <a:srgbClr val="C7934F">
                      <a:tint val="66000"/>
                      <a:satMod val="160000"/>
                    </a:srgbClr>
                  </a:gs>
                  <a:gs pos="50000">
                    <a:srgbClr val="C7934F">
                      <a:tint val="44500"/>
                      <a:satMod val="160000"/>
                    </a:srgbClr>
                  </a:gs>
                  <a:gs pos="100000">
                    <a:srgbClr val="C7934F">
                      <a:tint val="23500"/>
                      <a:satMod val="16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graphicFrame>
            <p:nvGraphicFramePr>
              <p:cNvPr id="16" name="Diagramma 15">
                <a:extLst>
                  <a:ext uri="{FF2B5EF4-FFF2-40B4-BE49-F238E27FC236}">
                    <a16:creationId xmlns:a16="http://schemas.microsoft.com/office/drawing/2014/main" id="{5C8523F9-EB5B-4A8E-9C4A-27CAEE6C34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0092895"/>
                  </p:ext>
                </p:extLst>
              </p:nvPr>
            </p:nvGraphicFramePr>
            <p:xfrm>
              <a:off x="3401249" y="2477740"/>
              <a:ext cx="3360406" cy="6459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C86C5F9C-3440-49E4-B982-34EE0AF16DCB}"/>
                  </a:ext>
                </a:extLst>
              </p:cNvPr>
              <p:cNvGrpSpPr/>
              <p:nvPr/>
            </p:nvGrpSpPr>
            <p:grpSpPr>
              <a:xfrm>
                <a:off x="8170817" y="3371663"/>
                <a:ext cx="3540034" cy="574766"/>
                <a:chOff x="7114452" y="3609302"/>
                <a:chExt cx="3540034" cy="574766"/>
              </a:xfrm>
            </p:grpSpPr>
            <p:sp>
              <p:nvSpPr>
                <p:cNvPr id="35" name="Rettangolo 34">
                  <a:extLst>
                    <a:ext uri="{FF2B5EF4-FFF2-40B4-BE49-F238E27FC236}">
                      <a16:creationId xmlns:a16="http://schemas.microsoft.com/office/drawing/2014/main" id="{95B8F707-5D00-4B0C-A0C9-8AEFB4D4A6F9}"/>
                    </a:ext>
                  </a:extLst>
                </p:cNvPr>
                <p:cNvSpPr/>
                <p:nvPr/>
              </p:nvSpPr>
              <p:spPr>
                <a:xfrm>
                  <a:off x="7114452" y="3609302"/>
                  <a:ext cx="3540034" cy="57476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EAFAD">
                        <a:tint val="66000"/>
                        <a:satMod val="160000"/>
                      </a:srgbClr>
                    </a:gs>
                    <a:gs pos="50000">
                      <a:srgbClr val="CEAFAD">
                        <a:tint val="44500"/>
                        <a:satMod val="160000"/>
                      </a:srgbClr>
                    </a:gs>
                    <a:gs pos="100000">
                      <a:srgbClr val="CEAFAD">
                        <a:tint val="23500"/>
                        <a:satMod val="16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graphicFrame>
              <p:nvGraphicFramePr>
                <p:cNvPr id="27" name="Diagramma 26">
                  <a:extLst>
                    <a:ext uri="{FF2B5EF4-FFF2-40B4-BE49-F238E27FC236}">
                      <a16:creationId xmlns:a16="http://schemas.microsoft.com/office/drawing/2014/main" id="{8184DA3B-B693-48B3-8863-5B344783B65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60742969"/>
                    </p:ext>
                  </p:extLst>
                </p:nvPr>
              </p:nvGraphicFramePr>
              <p:xfrm>
                <a:off x="7204266" y="3639411"/>
                <a:ext cx="3360406" cy="51454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7" r:lo="rId28" r:qs="rId29" r:cs="rId30"/>
                </a:graphicData>
              </a:graphic>
            </p:graphicFrame>
          </p:grpSp>
          <p:sp>
            <p:nvSpPr>
              <p:cNvPr id="51" name="Freccia in giù 50">
                <a:extLst>
                  <a:ext uri="{FF2B5EF4-FFF2-40B4-BE49-F238E27FC236}">
                    <a16:creationId xmlns:a16="http://schemas.microsoft.com/office/drawing/2014/main" id="{3EFC67FD-8DFC-4A34-9E44-16DB690F4ACA}"/>
                  </a:ext>
                </a:extLst>
              </p:cNvPr>
              <p:cNvSpPr/>
              <p:nvPr/>
            </p:nvSpPr>
            <p:spPr>
              <a:xfrm>
                <a:off x="6283234" y="2222201"/>
                <a:ext cx="359229" cy="154052"/>
              </a:xfrm>
              <a:prstGeom prst="downArrow">
                <a:avLst/>
              </a:prstGeom>
              <a:solidFill>
                <a:srgbClr val="B68C5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2" name="Freccia in giù 51">
                <a:extLst>
                  <a:ext uri="{FF2B5EF4-FFF2-40B4-BE49-F238E27FC236}">
                    <a16:creationId xmlns:a16="http://schemas.microsoft.com/office/drawing/2014/main" id="{98A98E03-F1D3-473E-9F68-30380BAEF7C9}"/>
                  </a:ext>
                </a:extLst>
              </p:cNvPr>
              <p:cNvSpPr/>
              <p:nvPr/>
            </p:nvSpPr>
            <p:spPr>
              <a:xfrm>
                <a:off x="8372889" y="2222201"/>
                <a:ext cx="359229" cy="154052"/>
              </a:xfrm>
              <a:prstGeom prst="downArrow">
                <a:avLst/>
              </a:prstGeom>
              <a:solidFill>
                <a:srgbClr val="CD734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3" name="Freccia in giù 52">
                <a:extLst>
                  <a:ext uri="{FF2B5EF4-FFF2-40B4-BE49-F238E27FC236}">
                    <a16:creationId xmlns:a16="http://schemas.microsoft.com/office/drawing/2014/main" id="{C799E655-D58A-4BC1-81C1-266F5CFFB938}"/>
                  </a:ext>
                </a:extLst>
              </p:cNvPr>
              <p:cNvSpPr/>
              <p:nvPr/>
            </p:nvSpPr>
            <p:spPr>
              <a:xfrm>
                <a:off x="3762103" y="3172373"/>
                <a:ext cx="359229" cy="154052"/>
              </a:xfrm>
              <a:prstGeom prst="downArrow">
                <a:avLst/>
              </a:prstGeom>
              <a:solidFill>
                <a:srgbClr val="F09A6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  <p:sp>
            <p:nvSpPr>
              <p:cNvPr id="54" name="Freccia in giù 53">
                <a:extLst>
                  <a:ext uri="{FF2B5EF4-FFF2-40B4-BE49-F238E27FC236}">
                    <a16:creationId xmlns:a16="http://schemas.microsoft.com/office/drawing/2014/main" id="{2E05CD8A-0A9D-4178-9294-B5574D3501CE}"/>
                  </a:ext>
                </a:extLst>
              </p:cNvPr>
              <p:cNvSpPr/>
              <p:nvPr/>
            </p:nvSpPr>
            <p:spPr>
              <a:xfrm>
                <a:off x="10110651" y="3172373"/>
                <a:ext cx="359229" cy="154052"/>
              </a:xfrm>
              <a:prstGeom prst="downArrow">
                <a:avLst/>
              </a:prstGeom>
              <a:solidFill>
                <a:srgbClr val="CEAF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112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864457D1-D880-423E-A59B-2F49DAF6F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797316"/>
              </p:ext>
            </p:extLst>
          </p:nvPr>
        </p:nvGraphicFramePr>
        <p:xfrm>
          <a:off x="3892731" y="1469572"/>
          <a:ext cx="6267268" cy="410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lo 3D 3" descr="Informazioni">
                <a:extLst>
                  <a:ext uri="{FF2B5EF4-FFF2-40B4-BE49-F238E27FC236}">
                    <a16:creationId xmlns:a16="http://schemas.microsoft.com/office/drawing/2014/main" id="{6B92118E-8A52-46DF-8BD6-C5C06E71E9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316181"/>
                  </p:ext>
                </p:extLst>
              </p:nvPr>
            </p:nvGraphicFramePr>
            <p:xfrm>
              <a:off x="1321151" y="2568291"/>
              <a:ext cx="2095368" cy="2100008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095368" cy="2100008"/>
                    </a:xfrm>
                    <a:prstGeom prst="rect">
                      <a:avLst/>
                    </a:prstGeom>
                  </am3d:spPr>
                  <am3d:camera>
                    <am3d:pos x="0" y="0" z="6659261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008490" d="1000000"/>
                    <am3d:preTrans dx="0" dy="-18000000" dz="-1483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1800000" az="6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0668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lo 3D 3" descr="Informazioni">
                <a:extLst>
                  <a:ext uri="{FF2B5EF4-FFF2-40B4-BE49-F238E27FC236}">
                    <a16:creationId xmlns:a16="http://schemas.microsoft.com/office/drawing/2014/main" id="{6B92118E-8A52-46DF-8BD6-C5C06E71E9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1151" y="2568291"/>
                <a:ext cx="2095368" cy="21000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44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560741"/>
              </p:ext>
            </p:extLst>
          </p:nvPr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607128"/>
              </p:ext>
            </p:extLst>
          </p:nvPr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078200"/>
              </p:ext>
            </p:extLst>
          </p:nvPr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504206"/>
              </p:ext>
            </p:extLst>
          </p:nvPr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48598361"/>
                </p:ext>
              </p:extLst>
            </p:nvPr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0082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/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/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/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/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/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15CC3A43-C0EC-4CE5-B40E-82BD52563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737396"/>
              </p:ext>
            </p:extLst>
          </p:nvPr>
        </p:nvGraphicFramePr>
        <p:xfrm>
          <a:off x="1907562" y="3083244"/>
          <a:ext cx="3495310" cy="99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7461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A4CAFB7-8FE5-47F3-A6C4-7E0474309446}"/>
              </a:ext>
            </a:extLst>
          </p:cNvPr>
          <p:cNvGraphicFramePr/>
          <p:nvPr/>
        </p:nvGraphicFramePr>
        <p:xfrm>
          <a:off x="1956262" y="960348"/>
          <a:ext cx="6272306" cy="410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0110BD-0F9B-4748-B081-F227FC7AED34}"/>
              </a:ext>
            </a:extLst>
          </p:cNvPr>
          <p:cNvSpPr txBox="1"/>
          <p:nvPr/>
        </p:nvSpPr>
        <p:spPr>
          <a:xfrm>
            <a:off x="7207816" y="1613037"/>
            <a:ext cx="16200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Sandbox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C39E04-65C3-4027-AE43-A1D1AE9998DD}"/>
              </a:ext>
            </a:extLst>
          </p:cNvPr>
          <p:cNvSpPr txBox="1"/>
          <p:nvPr/>
        </p:nvSpPr>
        <p:spPr>
          <a:xfrm>
            <a:off x="4401360" y="4998496"/>
            <a:ext cx="1620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Build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CF36AA-EF8E-4B5F-9BC2-57F887456050}"/>
              </a:ext>
            </a:extLst>
          </p:cNvPr>
          <p:cNvSpPr txBox="1"/>
          <p:nvPr/>
        </p:nvSpPr>
        <p:spPr>
          <a:xfrm>
            <a:off x="1932462" y="1563465"/>
            <a:ext cx="16200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Produzione</a:t>
            </a:r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0A3E06D8-4A5A-46B3-BB0C-A608F344A457}"/>
              </a:ext>
            </a:extLst>
          </p:cNvPr>
          <p:cNvGraphicFramePr/>
          <p:nvPr/>
        </p:nvGraphicFramePr>
        <p:xfrm>
          <a:off x="827562" y="2454087"/>
          <a:ext cx="2160000" cy="18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A24F0543-1917-48B1-9D6A-C3B31061F327}"/>
              </a:ext>
            </a:extLst>
          </p:cNvPr>
          <p:cNvGraphicFramePr/>
          <p:nvPr/>
        </p:nvGraphicFramePr>
        <p:xfrm>
          <a:off x="9297173" y="3710411"/>
          <a:ext cx="1143814" cy="114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BCECD419-5589-4F68-B22B-FD0307AF1809}"/>
              </a:ext>
            </a:extLst>
          </p:cNvPr>
          <p:cNvGraphicFramePr/>
          <p:nvPr/>
        </p:nvGraphicFramePr>
        <p:xfrm>
          <a:off x="218502" y="3912351"/>
          <a:ext cx="1118261" cy="117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Freccia curva 2">
            <a:extLst>
              <a:ext uri="{FF2B5EF4-FFF2-40B4-BE49-F238E27FC236}">
                <a16:creationId xmlns:a16="http://schemas.microsoft.com/office/drawing/2014/main" id="{064F3F3A-D314-499A-8EA2-3E5140D7FD7E}"/>
              </a:ext>
            </a:extLst>
          </p:cNvPr>
          <p:cNvSpPr/>
          <p:nvPr/>
        </p:nvSpPr>
        <p:spPr>
          <a:xfrm rot="5400000">
            <a:off x="4190610" y="2848290"/>
            <a:ext cx="1627094" cy="838690"/>
          </a:xfrm>
          <a:prstGeom prst="ben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3540D2D-F001-4997-9F83-906344E6A556}"/>
              </a:ext>
            </a:extLst>
          </p:cNvPr>
          <p:cNvGrpSpPr/>
          <p:nvPr/>
        </p:nvGrpSpPr>
        <p:grpSpPr>
          <a:xfrm>
            <a:off x="6923352" y="3710411"/>
            <a:ext cx="2160000" cy="1800000"/>
            <a:chOff x="6923352" y="3710411"/>
            <a:chExt cx="2160000" cy="1800000"/>
          </a:xfrm>
        </p:grpSpPr>
        <p:graphicFrame>
          <p:nvGraphicFramePr>
            <p:cNvPr id="16" name="Diagramma 15">
              <a:extLst>
                <a:ext uri="{FF2B5EF4-FFF2-40B4-BE49-F238E27FC236}">
                  <a16:creationId xmlns:a16="http://schemas.microsoft.com/office/drawing/2014/main" id="{5C8523F9-EB5B-4A8E-9C4A-27CAEE6C34A7}"/>
                </a:ext>
              </a:extLst>
            </p:cNvPr>
            <p:cNvGraphicFramePr/>
            <p:nvPr/>
          </p:nvGraphicFramePr>
          <p:xfrm>
            <a:off x="6923352" y="3710411"/>
            <a:ext cx="2160000" cy="180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2C22F2-CB2A-4D61-BE4B-0D6C8EBEEC61}"/>
                </a:ext>
              </a:extLst>
            </p:cNvPr>
            <p:cNvSpPr txBox="1"/>
            <p:nvPr/>
          </p:nvSpPr>
          <p:spPr>
            <a:xfrm>
              <a:off x="7316563" y="4348801"/>
              <a:ext cx="1373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Standard for Trial Use</a:t>
              </a:r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171953-3279-42B8-BDC6-84E3812DBB76}"/>
              </a:ext>
            </a:extLst>
          </p:cNvPr>
          <p:cNvSpPr txBox="1"/>
          <p:nvPr/>
        </p:nvSpPr>
        <p:spPr>
          <a:xfrm>
            <a:off x="1192185" y="3165251"/>
            <a:ext cx="162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Release</a:t>
            </a:r>
          </a:p>
        </p:txBody>
      </p: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15CC3A43-C0EC-4CE5-B40E-82BD52563464}"/>
              </a:ext>
            </a:extLst>
          </p:cNvPr>
          <p:cNvGraphicFramePr/>
          <p:nvPr/>
        </p:nvGraphicFramePr>
        <p:xfrm>
          <a:off x="1907562" y="3083244"/>
          <a:ext cx="3495310" cy="99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3614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864457D1-D880-423E-A59B-2F49DAF6F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343268"/>
              </p:ext>
            </p:extLst>
          </p:nvPr>
        </p:nvGraphicFramePr>
        <p:xfrm>
          <a:off x="2769325" y="1195252"/>
          <a:ext cx="7765869" cy="350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108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200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Cangioli</dc:creator>
  <cp:lastModifiedBy>Giorgio Cangioli</cp:lastModifiedBy>
  <cp:revision>22</cp:revision>
  <dcterms:created xsi:type="dcterms:W3CDTF">2020-04-06T15:28:05Z</dcterms:created>
  <dcterms:modified xsi:type="dcterms:W3CDTF">2020-04-07T10:56:46Z</dcterms:modified>
</cp:coreProperties>
</file>