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3" r:id="rId1"/>
  </p:sldMasterIdLst>
  <p:notesMasterIdLst>
    <p:notesMasterId r:id="rId20"/>
  </p:notesMasterIdLst>
  <p:handoutMasterIdLst>
    <p:handoutMasterId r:id="rId21"/>
  </p:handoutMasterIdLst>
  <p:sldIdLst>
    <p:sldId id="1216" r:id="rId2"/>
    <p:sldId id="1217" r:id="rId3"/>
    <p:sldId id="1223" r:id="rId4"/>
    <p:sldId id="1224" r:id="rId5"/>
    <p:sldId id="1227" r:id="rId6"/>
    <p:sldId id="1226" r:id="rId7"/>
    <p:sldId id="1225" r:id="rId8"/>
    <p:sldId id="1218" r:id="rId9"/>
    <p:sldId id="1219" r:id="rId10"/>
    <p:sldId id="1220" r:id="rId11"/>
    <p:sldId id="1221" r:id="rId12"/>
    <p:sldId id="1222" r:id="rId13"/>
    <p:sldId id="258" r:id="rId14"/>
    <p:sldId id="261" r:id="rId15"/>
    <p:sldId id="263" r:id="rId16"/>
    <p:sldId id="259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17"/>
            <p14:sldId id="1223"/>
            <p14:sldId id="1224"/>
            <p14:sldId id="1227"/>
            <p14:sldId id="1226"/>
            <p14:sldId id="1225"/>
            <p14:sldId id="1218"/>
            <p14:sldId id="1219"/>
            <p14:sldId id="1220"/>
            <p14:sldId id="1221"/>
            <p14:sldId id="1222"/>
            <p14:sldId id="258"/>
            <p14:sldId id="261"/>
            <p14:sldId id="263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68" autoAdjust="0"/>
  </p:normalViewPr>
  <p:slideViewPr>
    <p:cSldViewPr snapToGrid="0">
      <p:cViewPr varScale="1">
        <p:scale>
          <a:sx n="98" d="100"/>
          <a:sy n="98" d="100"/>
        </p:scale>
        <p:origin x="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B82C0-8DC0-42CC-8830-3FCAC08E8938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7B06F-5D5D-4552-9F00-0AC4D6CCFC30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8B5C5DD1-E928-4671-B46D-FD756B287D68}" type="parTrans" cxnId="{AD502298-DB1D-4160-9DEC-86637D637AA1}">
      <dgm:prSet/>
      <dgm:spPr/>
      <dgm:t>
        <a:bodyPr/>
        <a:lstStyle/>
        <a:p>
          <a:endParaRPr lang="en-US"/>
        </a:p>
      </dgm:t>
    </dgm:pt>
    <dgm:pt modelId="{B237A7AD-E628-4FD4-894E-266A49F2F5CD}" type="sibTrans" cxnId="{AD502298-DB1D-4160-9DEC-86637D637AA1}">
      <dgm:prSet/>
      <dgm:spPr/>
      <dgm:t>
        <a:bodyPr/>
        <a:lstStyle/>
        <a:p>
          <a:endParaRPr lang="en-US"/>
        </a:p>
      </dgm:t>
    </dgm:pt>
    <dgm:pt modelId="{69E6C4DD-D320-4732-A570-CC8A8E8FB6E0}">
      <dgm:prSet phldrT="[Text]"/>
      <dgm:spPr/>
      <dgm:t>
        <a:bodyPr/>
        <a:lstStyle/>
        <a:p>
          <a:r>
            <a:rPr lang="en-US" dirty="0"/>
            <a:t>Medication Request</a:t>
          </a:r>
        </a:p>
      </dgm:t>
    </dgm:pt>
    <dgm:pt modelId="{E4D8E212-91B7-4AA5-8046-9E0E1EF66DFB}" type="parTrans" cxnId="{33A3E9FB-C3EC-4E32-85FC-AD2CC61034C7}">
      <dgm:prSet/>
      <dgm:spPr/>
      <dgm:t>
        <a:bodyPr/>
        <a:lstStyle/>
        <a:p>
          <a:endParaRPr lang="en-US"/>
        </a:p>
      </dgm:t>
    </dgm:pt>
    <dgm:pt modelId="{50E5B636-0FD8-4A64-B961-5DD64A41CEC2}" type="sibTrans" cxnId="{33A3E9FB-C3EC-4E32-85FC-AD2CC61034C7}">
      <dgm:prSet/>
      <dgm:spPr/>
      <dgm:t>
        <a:bodyPr/>
        <a:lstStyle/>
        <a:p>
          <a:endParaRPr lang="en-US"/>
        </a:p>
      </dgm:t>
    </dgm:pt>
    <dgm:pt modelId="{27FC4288-B873-492A-807A-1D58635F4AED}">
      <dgm:prSet phldrT="[Text]"/>
      <dgm:spPr/>
      <dgm:t>
        <a:bodyPr/>
        <a:lstStyle/>
        <a:p>
          <a:r>
            <a:rPr lang="en-US" dirty="0"/>
            <a:t>Vital Signs Observation</a:t>
          </a:r>
        </a:p>
      </dgm:t>
    </dgm:pt>
    <dgm:pt modelId="{B27BE437-2689-415B-9E30-9F7FFCC87728}" type="parTrans" cxnId="{F292B40D-CE23-413C-9688-761C574CF2AB}">
      <dgm:prSet/>
      <dgm:spPr/>
      <dgm:t>
        <a:bodyPr/>
        <a:lstStyle/>
        <a:p>
          <a:endParaRPr lang="en-US"/>
        </a:p>
      </dgm:t>
    </dgm:pt>
    <dgm:pt modelId="{5852CF62-CCBE-43AE-8CA8-EE387507464E}" type="sibTrans" cxnId="{F292B40D-CE23-413C-9688-761C574CF2AB}">
      <dgm:prSet/>
      <dgm:spPr/>
      <dgm:t>
        <a:bodyPr/>
        <a:lstStyle/>
        <a:p>
          <a:endParaRPr lang="en-US"/>
        </a:p>
      </dgm:t>
    </dgm:pt>
    <dgm:pt modelId="{424205BA-B13A-41E9-A3EC-4C386896B863}">
      <dgm:prSet phldrT="[Text]"/>
      <dgm:spPr/>
      <dgm:t>
        <a:bodyPr/>
        <a:lstStyle/>
        <a:p>
          <a:r>
            <a:rPr lang="en-US" dirty="0"/>
            <a:t>Analysis Normal Form</a:t>
          </a:r>
        </a:p>
      </dgm:t>
    </dgm:pt>
    <dgm:pt modelId="{85339A48-89A1-4C3A-9209-C687F18A5C60}" type="parTrans" cxnId="{9ED1B461-EBF1-41F6-B573-625D487E4FA2}">
      <dgm:prSet/>
      <dgm:spPr/>
      <dgm:t>
        <a:bodyPr/>
        <a:lstStyle/>
        <a:p>
          <a:endParaRPr lang="en-US"/>
        </a:p>
      </dgm:t>
    </dgm:pt>
    <dgm:pt modelId="{6540A562-B9A7-45A8-998B-D8AB54456D7C}" type="sibTrans" cxnId="{9ED1B461-EBF1-41F6-B573-625D487E4FA2}">
      <dgm:prSet/>
      <dgm:spPr/>
      <dgm:t>
        <a:bodyPr/>
        <a:lstStyle/>
        <a:p>
          <a:endParaRPr lang="en-US"/>
        </a:p>
      </dgm:t>
    </dgm:pt>
    <dgm:pt modelId="{CC273E11-C2C5-4FEF-91E5-7D8D153250AD}" type="pres">
      <dgm:prSet presAssocID="{696B82C0-8DC0-42CC-8830-3FCAC08E8938}" presName="Name0" presStyleCnt="0">
        <dgm:presLayoutVars>
          <dgm:chMax val="4"/>
          <dgm:resizeHandles val="exact"/>
        </dgm:presLayoutVars>
      </dgm:prSet>
      <dgm:spPr/>
    </dgm:pt>
    <dgm:pt modelId="{DCCFA9BA-EFD6-4B2A-AB8E-25EDBD881276}" type="pres">
      <dgm:prSet presAssocID="{696B82C0-8DC0-42CC-8830-3FCAC08E8938}" presName="ellipse" presStyleLbl="trBgShp" presStyleIdx="0" presStyleCnt="1"/>
      <dgm:spPr/>
    </dgm:pt>
    <dgm:pt modelId="{87BE27D8-A3EB-48DF-9083-803FE33C68EC}" type="pres">
      <dgm:prSet presAssocID="{696B82C0-8DC0-42CC-8830-3FCAC08E8938}" presName="arrow1" presStyleLbl="fgShp" presStyleIdx="0" presStyleCnt="1"/>
      <dgm:spPr/>
    </dgm:pt>
    <dgm:pt modelId="{B77867FA-E102-4D43-823D-A4505146777B}" type="pres">
      <dgm:prSet presAssocID="{696B82C0-8DC0-42CC-8830-3FCAC08E8938}" presName="rectangle" presStyleLbl="revTx" presStyleIdx="0" presStyleCnt="1">
        <dgm:presLayoutVars>
          <dgm:bulletEnabled val="1"/>
        </dgm:presLayoutVars>
      </dgm:prSet>
      <dgm:spPr/>
    </dgm:pt>
    <dgm:pt modelId="{5274E079-63DC-4812-9854-BE323C54E959}" type="pres">
      <dgm:prSet presAssocID="{69E6C4DD-D320-4732-A570-CC8A8E8FB6E0}" presName="item1" presStyleLbl="node1" presStyleIdx="0" presStyleCnt="3">
        <dgm:presLayoutVars>
          <dgm:bulletEnabled val="1"/>
        </dgm:presLayoutVars>
      </dgm:prSet>
      <dgm:spPr/>
    </dgm:pt>
    <dgm:pt modelId="{EDBDD64B-DAF4-4196-BD5D-1FC0C69E646F}" type="pres">
      <dgm:prSet presAssocID="{27FC4288-B873-492A-807A-1D58635F4AED}" presName="item2" presStyleLbl="node1" presStyleIdx="1" presStyleCnt="3" custLinFactNeighborY="-10908">
        <dgm:presLayoutVars>
          <dgm:bulletEnabled val="1"/>
        </dgm:presLayoutVars>
      </dgm:prSet>
      <dgm:spPr/>
    </dgm:pt>
    <dgm:pt modelId="{4ECAF48C-51CE-4EE9-94A7-C1049DE0AEA3}" type="pres">
      <dgm:prSet presAssocID="{424205BA-B13A-41E9-A3EC-4C386896B863}" presName="item3" presStyleLbl="node1" presStyleIdx="2" presStyleCnt="3">
        <dgm:presLayoutVars>
          <dgm:bulletEnabled val="1"/>
        </dgm:presLayoutVars>
      </dgm:prSet>
      <dgm:spPr/>
    </dgm:pt>
    <dgm:pt modelId="{12D130E8-8535-4EA2-896E-698977841516}" type="pres">
      <dgm:prSet presAssocID="{696B82C0-8DC0-42CC-8830-3FCAC08E8938}" presName="funnel" presStyleLbl="trAlignAcc1" presStyleIdx="0" presStyleCnt="1"/>
      <dgm:spPr/>
    </dgm:pt>
  </dgm:ptLst>
  <dgm:cxnLst>
    <dgm:cxn modelId="{482A510D-9CB9-4EE0-83C8-3E7B55D1B7B2}" type="presOf" srcId="{696B82C0-8DC0-42CC-8830-3FCAC08E8938}" destId="{CC273E11-C2C5-4FEF-91E5-7D8D153250AD}" srcOrd="0" destOrd="0" presId="urn:microsoft.com/office/officeart/2005/8/layout/funnel1"/>
    <dgm:cxn modelId="{F292B40D-CE23-413C-9688-761C574CF2AB}" srcId="{696B82C0-8DC0-42CC-8830-3FCAC08E8938}" destId="{27FC4288-B873-492A-807A-1D58635F4AED}" srcOrd="2" destOrd="0" parTransId="{B27BE437-2689-415B-9E30-9F7FFCC87728}" sibTransId="{5852CF62-CCBE-43AE-8CA8-EE387507464E}"/>
    <dgm:cxn modelId="{9ED1B461-EBF1-41F6-B573-625D487E4FA2}" srcId="{696B82C0-8DC0-42CC-8830-3FCAC08E8938}" destId="{424205BA-B13A-41E9-A3EC-4C386896B863}" srcOrd="3" destOrd="0" parTransId="{85339A48-89A1-4C3A-9209-C687F18A5C60}" sibTransId="{6540A562-B9A7-45A8-998B-D8AB54456D7C}"/>
    <dgm:cxn modelId="{AD502298-DB1D-4160-9DEC-86637D637AA1}" srcId="{696B82C0-8DC0-42CC-8830-3FCAC08E8938}" destId="{E427B06F-5D5D-4552-9F00-0AC4D6CCFC30}" srcOrd="0" destOrd="0" parTransId="{8B5C5DD1-E928-4671-B46D-FD756B287D68}" sibTransId="{B237A7AD-E628-4FD4-894E-266A49F2F5CD}"/>
    <dgm:cxn modelId="{4AADB39E-9ADA-4CAC-AABC-B30ED3C3ED47}" type="presOf" srcId="{E427B06F-5D5D-4552-9F00-0AC4D6CCFC30}" destId="{4ECAF48C-51CE-4EE9-94A7-C1049DE0AEA3}" srcOrd="0" destOrd="0" presId="urn:microsoft.com/office/officeart/2005/8/layout/funnel1"/>
    <dgm:cxn modelId="{6F2A9DC1-B302-4760-9FA0-3F47AE5BF5B1}" type="presOf" srcId="{424205BA-B13A-41E9-A3EC-4C386896B863}" destId="{B77867FA-E102-4D43-823D-A4505146777B}" srcOrd="0" destOrd="0" presId="urn:microsoft.com/office/officeart/2005/8/layout/funnel1"/>
    <dgm:cxn modelId="{C56CCED4-8844-42FF-AE90-D81A15840A17}" type="presOf" srcId="{69E6C4DD-D320-4732-A570-CC8A8E8FB6E0}" destId="{EDBDD64B-DAF4-4196-BD5D-1FC0C69E646F}" srcOrd="0" destOrd="0" presId="urn:microsoft.com/office/officeart/2005/8/layout/funnel1"/>
    <dgm:cxn modelId="{FDDEAAFA-7E45-416C-A3CE-96505728EF5D}" type="presOf" srcId="{27FC4288-B873-492A-807A-1D58635F4AED}" destId="{5274E079-63DC-4812-9854-BE323C54E959}" srcOrd="0" destOrd="0" presId="urn:microsoft.com/office/officeart/2005/8/layout/funnel1"/>
    <dgm:cxn modelId="{33A3E9FB-C3EC-4E32-85FC-AD2CC61034C7}" srcId="{696B82C0-8DC0-42CC-8830-3FCAC08E8938}" destId="{69E6C4DD-D320-4732-A570-CC8A8E8FB6E0}" srcOrd="1" destOrd="0" parTransId="{E4D8E212-91B7-4AA5-8046-9E0E1EF66DFB}" sibTransId="{50E5B636-0FD8-4A64-B961-5DD64A41CEC2}"/>
    <dgm:cxn modelId="{2BDF9536-B879-485E-82AA-76EED33AD2E2}" type="presParOf" srcId="{CC273E11-C2C5-4FEF-91E5-7D8D153250AD}" destId="{DCCFA9BA-EFD6-4B2A-AB8E-25EDBD881276}" srcOrd="0" destOrd="0" presId="urn:microsoft.com/office/officeart/2005/8/layout/funnel1"/>
    <dgm:cxn modelId="{120B225E-9206-4A38-BDE6-B9E1A17F20E9}" type="presParOf" srcId="{CC273E11-C2C5-4FEF-91E5-7D8D153250AD}" destId="{87BE27D8-A3EB-48DF-9083-803FE33C68EC}" srcOrd="1" destOrd="0" presId="urn:microsoft.com/office/officeart/2005/8/layout/funnel1"/>
    <dgm:cxn modelId="{FF44C2BC-A92A-4BA6-B7BC-4872D133856F}" type="presParOf" srcId="{CC273E11-C2C5-4FEF-91E5-7D8D153250AD}" destId="{B77867FA-E102-4D43-823D-A4505146777B}" srcOrd="2" destOrd="0" presId="urn:microsoft.com/office/officeart/2005/8/layout/funnel1"/>
    <dgm:cxn modelId="{8384422E-E355-4206-BC85-5B87FA23D221}" type="presParOf" srcId="{CC273E11-C2C5-4FEF-91E5-7D8D153250AD}" destId="{5274E079-63DC-4812-9854-BE323C54E959}" srcOrd="3" destOrd="0" presId="urn:microsoft.com/office/officeart/2005/8/layout/funnel1"/>
    <dgm:cxn modelId="{498987C7-208F-4899-8158-F796545AA4E1}" type="presParOf" srcId="{CC273E11-C2C5-4FEF-91E5-7D8D153250AD}" destId="{EDBDD64B-DAF4-4196-BD5D-1FC0C69E646F}" srcOrd="4" destOrd="0" presId="urn:microsoft.com/office/officeart/2005/8/layout/funnel1"/>
    <dgm:cxn modelId="{371A4126-16BA-47F4-A5E6-25FE86E8CA7A}" type="presParOf" srcId="{CC273E11-C2C5-4FEF-91E5-7D8D153250AD}" destId="{4ECAF48C-51CE-4EE9-94A7-C1049DE0AEA3}" srcOrd="5" destOrd="0" presId="urn:microsoft.com/office/officeart/2005/8/layout/funnel1"/>
    <dgm:cxn modelId="{EB01728D-0CD2-41E7-996F-B672139D571E}" type="presParOf" srcId="{CC273E11-C2C5-4FEF-91E5-7D8D153250AD}" destId="{12D130E8-8535-4EA2-896E-6989778415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A9BA-EFD6-4B2A-AB8E-25EDBD88127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27D8-A3EB-48DF-9083-803FE33C68E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67FA-E102-4D43-823D-A4505146777B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 Normal Form</a:t>
          </a:r>
        </a:p>
      </dsp:txBody>
      <dsp:txXfrm>
        <a:off x="2031999" y="4368800"/>
        <a:ext cx="4064000" cy="1016000"/>
      </dsp:txXfrm>
    </dsp:sp>
    <dsp:sp modelId="{5274E079-63DC-4812-9854-BE323C54E95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Vital Signs Observation</a:t>
          </a:r>
        </a:p>
      </dsp:txBody>
      <dsp:txXfrm>
        <a:off x="3684358" y="2077723"/>
        <a:ext cx="1077630" cy="1077630"/>
      </dsp:txXfrm>
    </dsp:sp>
    <dsp:sp modelId="{EDBDD64B-DAF4-4196-BD5D-1FC0C69E646F}">
      <dsp:nvSpPr>
        <dsp:cNvPr id="0" name=""/>
        <dsp:cNvSpPr/>
      </dsp:nvSpPr>
      <dsp:spPr>
        <a:xfrm>
          <a:off x="2370666" y="544962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Medication Request</a:t>
          </a:r>
        </a:p>
      </dsp:txBody>
      <dsp:txXfrm>
        <a:off x="2593851" y="768147"/>
        <a:ext cx="1077630" cy="1077630"/>
      </dsp:txXfrm>
    </dsp:sp>
    <dsp:sp modelId="{4ECAF48C-51CE-4EE9-94A7-C1049DE0AEA3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Condition</a:t>
          </a:r>
        </a:p>
      </dsp:txBody>
      <dsp:txXfrm>
        <a:off x="4151718" y="565915"/>
        <a:ext cx="1077630" cy="1077630"/>
      </dsp:txXfrm>
    </dsp:sp>
    <dsp:sp modelId="{12D130E8-8535-4EA2-896E-698977841516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C1CD-296D-4437-9C3B-FD597C83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FA5-3FAF-4B8F-AC62-38FD65797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CF0-BC6D-4DBE-BB5A-94AE785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3577-3693-4687-831E-55F9E416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4EA7-2FA3-4523-A0B9-7F9179B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21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30D-2A3B-412F-B25E-6B05899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903C-E885-4682-A17F-A716375F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58B8-FCCC-44EF-A139-08DC1EC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E05-D639-4AB9-BA39-A5315CB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333-6F97-406C-BC36-CFCC25A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47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7778-2A65-428C-9E51-F1046A6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D399-7D93-47CC-B582-FEF7D61B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CA0C-F72F-491B-878D-65BBD6D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8766-A599-491C-910D-E0F524C8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0B21-146E-4531-AF82-71C42B6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C636-8976-4F3C-A1B0-7EE04DF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9FC4-C8E2-48CD-B7D7-ABB45BD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A80F-4923-405A-B584-2D5530E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8FF-1337-49FB-A8AA-CE891C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F1F3-896E-4DC7-B930-B517520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FE3-8839-4813-983D-DD04BE78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AA8-DD28-4B05-B384-6097F32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9E38-F9CE-4526-B060-7228901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2F7-179F-4FC5-8F33-8DFA6D4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A44C-8E53-4DDD-9012-2D47717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3AE4B-969B-4521-9899-CB701B72B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12A-EE45-422D-A9A5-1FCEA3F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44C1-C3F4-465C-90CE-BCDC7366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B417-6697-4998-90A3-7989C368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1BF0-9F71-4028-8267-94A7077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2BBE-053D-417B-8464-ED8E3E6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F8FA-AFFE-42C7-AD4D-A74272F2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62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4986-D2ED-48AA-99C2-3A575C1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0ECF-6529-44CD-883C-B549AB1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836B-522E-49A3-A35B-6F187DBB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2B20-5B05-492B-AA89-9ACAC213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0BAB-DE1D-4BA4-ACA1-B334BD20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7A8A8-183A-46DA-BFFE-CD6B35AE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E4AF0-DA9F-492D-B646-2E88A166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C6457-78F2-4DE3-B8B2-DFB0410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55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A8E9-3929-4F18-838B-50739F8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D8A0-2B1C-4EA1-A6EF-1FC06790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20A5-3452-4696-9D7C-90B85DA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9C2-4DD0-43DD-A9EF-98A3657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C519-8FBD-4D8F-964A-856FA585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831C-7B5C-4DBB-AA39-AE691C9B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AD08-E87B-457C-8837-EEE2976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03E-BEF5-4D38-81A3-C9020CB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7531-9EAA-47B8-BD84-A68809F4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0468-8CE7-4EBB-9530-49A2B478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F657-D6C8-437E-97ED-85B365D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0AD1-E786-4342-946A-B90B5AF1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4C7B-CDFF-4482-A9D4-EE3724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AF91-7E74-46B8-9E62-F1DA4C5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ED75F-D7D4-425F-8FC1-8BC843E19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C7BF2-41C4-405C-A5EF-FAEE093B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F913-500A-4827-AF9E-E8514247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690F-4B30-48B8-899C-72950B1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E2B2-302C-49C5-886C-F8712A1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3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2C945-B02A-4C6E-B461-19C6E6F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1B06-73F1-4E83-8F00-548FA62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C1E-440E-4DDF-8C6F-799D10A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D821-DDEE-4C00-A50A-FB282936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3507-6955-4F77-8B40-04EEFBE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3429000"/>
            <a:ext cx="7772400" cy="1463040"/>
          </a:xfrm>
        </p:spPr>
        <p:txBody>
          <a:bodyPr/>
          <a:lstStyle/>
          <a:p>
            <a:r>
              <a:rPr lang="en-US" b="1" dirty="0"/>
              <a:t>ANF Reference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Circumstance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ED8E24E-5807-41F8-BB37-78C60401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B961C2A-AE65-4220-AA1C-780F324D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067-07BA-47F2-B2AB-DB466B1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 Vital Signs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449A5-CC92-47CA-813B-B0BF7C9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12</a:t>
            </a:fld>
            <a:endParaRPr lang="en-US"/>
          </a:p>
        </p:txBody>
      </p:sp>
      <p:pic>
        <p:nvPicPr>
          <p:cNvPr id="18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83081-D23F-41D1-A070-6571BB31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234440"/>
            <a:ext cx="8335561" cy="5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C3B3F6-5BD2-4497-A350-C13040E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05686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7530" y="5005093"/>
            <a:ext cx="957296" cy="94098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914049" y="5208803"/>
            <a:ext cx="59121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5E27-EEBF-480A-807C-3EEE798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459" y="119412"/>
            <a:ext cx="5062653" cy="8595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Order vital signs exam</a:t>
            </a:r>
          </a:p>
        </p:txBody>
      </p:sp>
    </p:spTree>
    <p:extLst>
      <p:ext uri="{BB962C8B-B14F-4D97-AF65-F5344CB8AC3E}">
        <p14:creationId xmlns:p14="http://schemas.microsoft.com/office/powerpoint/2010/main" val="87988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498512-65AC-4294-82A4-5DBAA436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084956" y="5208803"/>
            <a:ext cx="697293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BAC90-A9C2-4701-BF7F-0B80F666EBDF}"/>
              </a:ext>
            </a:extLst>
          </p:cNvPr>
          <p:cNvSpPr txBox="1">
            <a:spLocks/>
          </p:cNvSpPr>
          <p:nvPr/>
        </p:nvSpPr>
        <p:spPr>
          <a:xfrm>
            <a:off x="5376045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exam completed</a:t>
            </a:r>
          </a:p>
        </p:txBody>
      </p:sp>
    </p:spTree>
    <p:extLst>
      <p:ext uri="{BB962C8B-B14F-4D97-AF65-F5344CB8AC3E}">
        <p14:creationId xmlns:p14="http://schemas.microsoft.com/office/powerpoint/2010/main" val="370557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D43B52-3837-4750-85C2-031F353E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45581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887381" y="4939040"/>
            <a:ext cx="941289" cy="105707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252224" y="5208803"/>
            <a:ext cx="680566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440472" y="4674816"/>
            <a:ext cx="310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Systolic blood pressure: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88746-4B01-4D33-A5EF-333C93F59191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result completed</a:t>
            </a:r>
          </a:p>
        </p:txBody>
      </p:sp>
    </p:spTree>
    <p:extLst>
      <p:ext uri="{BB962C8B-B14F-4D97-AF65-F5344CB8AC3E}">
        <p14:creationId xmlns:p14="http://schemas.microsoft.com/office/powerpoint/2010/main" val="106227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7DD0E73-2720-4549-A56D-E451A832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81814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2822797" y="4770295"/>
            <a:ext cx="498095" cy="118393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582716" y="5208803"/>
            <a:ext cx="62435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D1888F4-3585-4D7D-98B6-528F61B6061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624352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Discharge medications ordered</a:t>
            </a:r>
          </a:p>
        </p:txBody>
      </p:sp>
    </p:spTree>
    <p:extLst>
      <p:ext uri="{BB962C8B-B14F-4D97-AF65-F5344CB8AC3E}">
        <p14:creationId xmlns:p14="http://schemas.microsoft.com/office/powerpoint/2010/main" val="37803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BB4977-5279-484E-8DA5-8A04DB6D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FB6B0B-6C69-4006-9FD4-1C6B509C4E5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Medications administered</a:t>
            </a:r>
          </a:p>
        </p:txBody>
      </p:sp>
    </p:spTree>
    <p:extLst>
      <p:ext uri="{BB962C8B-B14F-4D97-AF65-F5344CB8AC3E}">
        <p14:creationId xmlns:p14="http://schemas.microsoft.com/office/powerpoint/2010/main" val="125722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F61887-BBE0-4B53-9803-FB36D569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6BBED4-AA69-4C5B-869D-48F47D0ED76E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Dialysis completed</a:t>
            </a:r>
          </a:p>
        </p:txBody>
      </p:sp>
    </p:spTree>
    <p:extLst>
      <p:ext uri="{BB962C8B-B14F-4D97-AF65-F5344CB8AC3E}">
        <p14:creationId xmlns:p14="http://schemas.microsoft.com/office/powerpoint/2010/main" val="8005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20D-F37E-4BB9-9384-79154AD1BAC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D0CBBFC-AC2D-44E3-BFB9-9875742AD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227532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30B2C-3D68-4028-8230-4C89C3D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F86201-D481-4E4D-A376-12762D9B9DB8}"/>
              </a:ext>
            </a:extLst>
          </p:cNvPr>
          <p:cNvGrpSpPr/>
          <p:nvPr/>
        </p:nvGrpSpPr>
        <p:grpSpPr>
          <a:xfrm>
            <a:off x="1572638" y="4898635"/>
            <a:ext cx="9046723" cy="1567027"/>
            <a:chOff x="0" y="4674889"/>
            <a:chExt cx="9046723" cy="1567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14EC7B-9985-4B82-BDAF-E0493DC7B4B0}"/>
                </a:ext>
              </a:extLst>
            </p:cNvPr>
            <p:cNvSpPr/>
            <p:nvPr/>
          </p:nvSpPr>
          <p:spPr>
            <a:xfrm>
              <a:off x="0" y="4674889"/>
              <a:ext cx="9046723" cy="156702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2BB4A-98FD-4D09-B099-DBBA620EA91A}"/>
                </a:ext>
              </a:extLst>
            </p:cNvPr>
            <p:cNvSpPr txBox="1"/>
            <p:nvPr/>
          </p:nvSpPr>
          <p:spPr>
            <a:xfrm>
              <a:off x="0" y="4674889"/>
              <a:ext cx="9046723" cy="84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Implementable Perspective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14D71-B6BD-4D23-AA38-F8F0D3D46969}"/>
              </a:ext>
            </a:extLst>
          </p:cNvPr>
          <p:cNvGrpSpPr/>
          <p:nvPr/>
        </p:nvGrpSpPr>
        <p:grpSpPr>
          <a:xfrm>
            <a:off x="1572638" y="5812885"/>
            <a:ext cx="9046723" cy="720832"/>
            <a:chOff x="0" y="5589139"/>
            <a:chExt cx="9046723" cy="720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BCB314-4CA7-44EA-B1AF-893DE429FA26}"/>
                </a:ext>
              </a:extLst>
            </p:cNvPr>
            <p:cNvSpPr/>
            <p:nvPr/>
          </p:nvSpPr>
          <p:spPr>
            <a:xfrm>
              <a:off x="0" y="5589139"/>
              <a:ext cx="9046723" cy="720832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0E70E4-279F-4D72-9534-E6B4C99DDC1A}"/>
                </a:ext>
              </a:extLst>
            </p:cNvPr>
            <p:cNvSpPr txBox="1"/>
            <p:nvPr/>
          </p:nvSpPr>
          <p:spPr>
            <a:xfrm>
              <a:off x="0" y="5589139"/>
              <a:ext cx="9046723" cy="72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Implementation Guides, Profiles, Reference Implementations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F2A5F7-DC10-4D9F-831A-BF911A8C1671}"/>
              </a:ext>
            </a:extLst>
          </p:cNvPr>
          <p:cNvGrpSpPr/>
          <p:nvPr/>
        </p:nvGrpSpPr>
        <p:grpSpPr>
          <a:xfrm>
            <a:off x="1572638" y="2611449"/>
            <a:ext cx="9046723" cy="2410087"/>
            <a:chOff x="0" y="2387703"/>
            <a:chExt cx="9046723" cy="2410087"/>
          </a:xfrm>
        </p:grpSpPr>
        <p:sp>
          <p:nvSpPr>
            <p:cNvPr id="16" name="Callout: Up Arrow 15">
              <a:extLst>
                <a:ext uri="{FF2B5EF4-FFF2-40B4-BE49-F238E27FC236}">
                  <a16:creationId xmlns:a16="http://schemas.microsoft.com/office/drawing/2014/main" id="{1C55DA43-E8FA-45C6-ACC1-637C9CDC5A2A}"/>
                </a:ext>
              </a:extLst>
            </p:cNvPr>
            <p:cNvSpPr/>
            <p:nvPr/>
          </p:nvSpPr>
          <p:spPr>
            <a:xfrm rot="10800000">
              <a:off x="0" y="2387703"/>
              <a:ext cx="9046723" cy="2410087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allout: Up Arrow 8">
              <a:extLst>
                <a:ext uri="{FF2B5EF4-FFF2-40B4-BE49-F238E27FC236}">
                  <a16:creationId xmlns:a16="http://schemas.microsoft.com/office/drawing/2014/main" id="{3DBB0DF6-8413-4B40-9C3F-5F52AF960E2E}"/>
                </a:ext>
              </a:extLst>
            </p:cNvPr>
            <p:cNvSpPr txBox="1"/>
            <p:nvPr/>
          </p:nvSpPr>
          <p:spPr>
            <a:xfrm>
              <a:off x="0" y="2387703"/>
              <a:ext cx="9046723" cy="84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Logical Perspective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84DD4-CE11-440D-AC68-7726A7EC2DF4}"/>
              </a:ext>
            </a:extLst>
          </p:cNvPr>
          <p:cNvGrpSpPr/>
          <p:nvPr/>
        </p:nvGrpSpPr>
        <p:grpSpPr>
          <a:xfrm>
            <a:off x="1572638" y="3457390"/>
            <a:ext cx="9046723" cy="720616"/>
            <a:chOff x="0" y="3233644"/>
            <a:chExt cx="9046723" cy="72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0D9DB1-DC2B-4A76-B1AF-1281B75E2D71}"/>
                </a:ext>
              </a:extLst>
            </p:cNvPr>
            <p:cNvSpPr/>
            <p:nvPr/>
          </p:nvSpPr>
          <p:spPr>
            <a:xfrm>
              <a:off x="0" y="3233644"/>
              <a:ext cx="9046723" cy="72061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D02CC-D52D-4FE7-9B3B-CE0220683DD1}"/>
                </a:ext>
              </a:extLst>
            </p:cNvPr>
            <p:cNvSpPr txBox="1"/>
            <p:nvPr/>
          </p:nvSpPr>
          <p:spPr>
            <a:xfrm>
              <a:off x="0" y="3233644"/>
              <a:ext cx="9046723" cy="72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DCMs, CIMI, ANF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AB587A-C2E2-403D-9673-DEA71A2162EC}"/>
              </a:ext>
            </a:extLst>
          </p:cNvPr>
          <p:cNvGrpSpPr/>
          <p:nvPr/>
        </p:nvGrpSpPr>
        <p:grpSpPr>
          <a:xfrm>
            <a:off x="1572638" y="324283"/>
            <a:ext cx="9046723" cy="2410087"/>
            <a:chOff x="0" y="100537"/>
            <a:chExt cx="9046723" cy="2410087"/>
          </a:xfrm>
        </p:grpSpPr>
        <p:sp>
          <p:nvSpPr>
            <p:cNvPr id="12" name="Callout: Up Arrow 11">
              <a:extLst>
                <a:ext uri="{FF2B5EF4-FFF2-40B4-BE49-F238E27FC236}">
                  <a16:creationId xmlns:a16="http://schemas.microsoft.com/office/drawing/2014/main" id="{4614F9A7-ADB3-4965-8C4E-9A0A07D1C5F8}"/>
                </a:ext>
              </a:extLst>
            </p:cNvPr>
            <p:cNvSpPr/>
            <p:nvPr/>
          </p:nvSpPr>
          <p:spPr>
            <a:xfrm rot="10800000">
              <a:off x="0" y="100537"/>
              <a:ext cx="9046723" cy="2410087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llout: Up Arrow 12">
              <a:extLst>
                <a:ext uri="{FF2B5EF4-FFF2-40B4-BE49-F238E27FC236}">
                  <a16:creationId xmlns:a16="http://schemas.microsoft.com/office/drawing/2014/main" id="{3F2F555D-BBB4-4EBB-8A21-A36099356076}"/>
                </a:ext>
              </a:extLst>
            </p:cNvPr>
            <p:cNvSpPr txBox="1"/>
            <p:nvPr/>
          </p:nvSpPr>
          <p:spPr>
            <a:xfrm>
              <a:off x="0" y="100537"/>
              <a:ext cx="9046723" cy="845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tx1"/>
                  </a:solidFill>
                </a:rPr>
                <a:t>Conceptual  Perspective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5BFF1C-59E7-485A-952D-3A4DACFF4530}"/>
              </a:ext>
            </a:extLst>
          </p:cNvPr>
          <p:cNvGrpSpPr/>
          <p:nvPr/>
        </p:nvGrpSpPr>
        <p:grpSpPr>
          <a:xfrm>
            <a:off x="1572638" y="1070807"/>
            <a:ext cx="9046723" cy="720616"/>
            <a:chOff x="0" y="847061"/>
            <a:chExt cx="9046723" cy="72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37DD88-5764-4D3A-96DE-E59BA2997119}"/>
                </a:ext>
              </a:extLst>
            </p:cNvPr>
            <p:cNvSpPr/>
            <p:nvPr/>
          </p:nvSpPr>
          <p:spPr>
            <a:xfrm>
              <a:off x="0" y="847061"/>
              <a:ext cx="9046723" cy="720616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09FE47-6B78-47D8-B7C1-2A184B5E0D1C}"/>
                </a:ext>
              </a:extLst>
            </p:cNvPr>
            <p:cNvSpPr txBox="1"/>
            <p:nvPr/>
          </p:nvSpPr>
          <p:spPr>
            <a:xfrm>
              <a:off x="0" y="847061"/>
              <a:ext cx="9046723" cy="72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DAMs, Business Models, Workflows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2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3650370" y="255724"/>
            <a:ext cx="4332796" cy="502154"/>
          </a:xfrm>
          <a:prstGeom prst="wedgeRoundRectCallout">
            <a:avLst>
              <a:gd name="adj1" fmla="val 34904"/>
              <a:gd name="adj2" fmla="val 1141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1702EC9-E768-46AD-8DF9-BF3E7F6A6C8F}"/>
              </a:ext>
            </a:extLst>
          </p:cNvPr>
          <p:cNvSpPr/>
          <p:nvPr/>
        </p:nvSpPr>
        <p:spPr>
          <a:xfrm>
            <a:off x="3567277" y="152045"/>
            <a:ext cx="4332796" cy="502154"/>
          </a:xfrm>
          <a:prstGeom prst="wedgeRoundRectCallout">
            <a:avLst>
              <a:gd name="adj1" fmla="val -43675"/>
              <a:gd name="adj2" fmla="val 139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48AB-DC16-436B-9FF2-23F95EFE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1" y="1237237"/>
            <a:ext cx="2970021" cy="202820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4319081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44748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A5AEC-68CE-4E2E-8898-C0A17DBD54A6}"/>
              </a:ext>
            </a:extLst>
          </p:cNvPr>
          <p:cNvCxnSpPr>
            <a:cxnSpLocks/>
          </p:cNvCxnSpPr>
          <p:nvPr/>
        </p:nvCxnSpPr>
        <p:spPr>
          <a:xfrm>
            <a:off x="4036979" y="1921941"/>
            <a:ext cx="3054485" cy="0"/>
          </a:xfrm>
          <a:prstGeom prst="straightConnector1">
            <a:avLst/>
          </a:prstGeom>
          <a:ln w="57150"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9ECFE46-AE6E-454E-B52A-660C960DB995}"/>
              </a:ext>
            </a:extLst>
          </p:cNvPr>
          <p:cNvSpPr/>
          <p:nvPr/>
        </p:nvSpPr>
        <p:spPr>
          <a:xfrm>
            <a:off x="8965100" y="5447482"/>
            <a:ext cx="1749279" cy="141051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2608-E155-4F74-9691-D8FC6935C387}"/>
              </a:ext>
            </a:extLst>
          </p:cNvPr>
          <p:cNvSpPr txBox="1"/>
          <p:nvPr/>
        </p:nvSpPr>
        <p:spPr>
          <a:xfrm>
            <a:off x="4119883" y="1395287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Input/Display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3332735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018679" y="4675749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710163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8" y="6953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1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3497970" y="140126"/>
            <a:ext cx="449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of standards-based clinical statement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370036" y="5707484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Clinical</a:t>
            </a:r>
            <a:br>
              <a:rPr lang="en-US" b="1" dirty="0"/>
            </a:br>
            <a:r>
              <a:rPr lang="en-US" b="1" dirty="0"/>
              <a:t> 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F5D18-618A-4684-9270-C8684873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84" y="987138"/>
            <a:ext cx="3299130" cy="2386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540945" y="6545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2  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756752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718486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73022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148867" y="506150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6158971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620223" y="5317747"/>
            <a:ext cx="3916857" cy="1115356"/>
          </a:xfrm>
          <a:prstGeom prst="wedgeRoundRectCallout">
            <a:avLst>
              <a:gd name="adj1" fmla="val 68186"/>
              <a:gd name="adj2" fmla="val -24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136" y="5819902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109213" y="3782633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5039184" y="5274795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973748" y="3309622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116215" y="4139301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745331" y="42489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1173672" y="5359338"/>
            <a:ext cx="257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ANF statements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derived from assessment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214354" y="397815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Questionnaire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903535" y="3286106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246403" y="4525053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A615369E-FED9-4153-A31B-F0DBA805D929}"/>
              </a:ext>
            </a:extLst>
          </p:cNvPr>
          <p:cNvSpPr/>
          <p:nvPr/>
        </p:nvSpPr>
        <p:spPr>
          <a:xfrm rot="5400000">
            <a:off x="8488872" y="3262637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05E0AC0C-4596-4DC1-AA7A-7369BD47DE04}"/>
              </a:ext>
            </a:extLst>
          </p:cNvPr>
          <p:cNvSpPr/>
          <p:nvPr/>
        </p:nvSpPr>
        <p:spPr>
          <a:xfrm>
            <a:off x="1379522" y="775093"/>
            <a:ext cx="1826236" cy="2177489"/>
          </a:xfrm>
          <a:prstGeom prst="flowChartInternalStorag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3EE5FB25-3518-4584-ABAA-A543E5CC4470}"/>
              </a:ext>
            </a:extLst>
          </p:cNvPr>
          <p:cNvSpPr/>
          <p:nvPr/>
        </p:nvSpPr>
        <p:spPr>
          <a:xfrm>
            <a:off x="7964859" y="806885"/>
            <a:ext cx="1826236" cy="2177489"/>
          </a:xfrm>
          <a:prstGeom prst="flowChartInternal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59F12F1-211D-4D1D-B5F0-65F4B9A9936B}"/>
              </a:ext>
            </a:extLst>
          </p:cNvPr>
          <p:cNvSpPr/>
          <p:nvPr/>
        </p:nvSpPr>
        <p:spPr>
          <a:xfrm>
            <a:off x="5039184" y="5062631"/>
            <a:ext cx="1400782" cy="68517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6EDBCFB-0AA1-4B12-81ED-5412CFDC2847}"/>
              </a:ext>
            </a:extLst>
          </p:cNvPr>
          <p:cNvSpPr/>
          <p:nvPr/>
        </p:nvSpPr>
        <p:spPr>
          <a:xfrm>
            <a:off x="6439966" y="5171037"/>
            <a:ext cx="502104" cy="136387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53564C0-D576-448A-B93B-A0EB93C009F8}"/>
              </a:ext>
            </a:extLst>
          </p:cNvPr>
          <p:cNvSpPr/>
          <p:nvPr/>
        </p:nvSpPr>
        <p:spPr>
          <a:xfrm>
            <a:off x="7279466" y="5431078"/>
            <a:ext cx="3254422" cy="502154"/>
          </a:xfrm>
          <a:prstGeom prst="wedgeRoundRectCallout">
            <a:avLst>
              <a:gd name="adj1" fmla="val -62785"/>
              <a:gd name="adj2" fmla="val 17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API – using ANF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4968AD-F194-4D75-A27F-FE472D54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7" y="1149702"/>
            <a:ext cx="1219200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8E0C2D-A48A-483B-9861-34844B7D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8" y="938842"/>
            <a:ext cx="1256799" cy="12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5123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3647854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17509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2661508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3804655" y="396484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038936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7" y="444088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System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608457" y="5852869"/>
            <a:ext cx="118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Clinical  </a:t>
            </a:r>
          </a:p>
          <a:p>
            <a:r>
              <a:rPr lang="en-US" b="1" dirty="0"/>
              <a:t>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085525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047259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058994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4912761" y="4562258"/>
            <a:ext cx="1403747" cy="2882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5487744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9D3532F-AF38-4B55-A2FB-C283F0C8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3" y="706113"/>
            <a:ext cx="1943100" cy="1943100"/>
          </a:xfrm>
          <a:prstGeom prst="rect">
            <a:avLst/>
          </a:prstGeom>
        </p:spPr>
      </p:pic>
      <p:pic>
        <p:nvPicPr>
          <p:cNvPr id="31" name="Picture 30" descr="A close up of a computer&#10;&#10;Description automatically generated">
            <a:extLst>
              <a:ext uri="{FF2B5EF4-FFF2-40B4-BE49-F238E27FC236}">
                <a16:creationId xmlns:a16="http://schemas.microsoft.com/office/drawing/2014/main" id="{590C87AD-183D-40F9-B571-AAAB9635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78" y="612684"/>
            <a:ext cx="1943100" cy="1943100"/>
          </a:xfrm>
          <a:prstGeom prst="rect">
            <a:avLst/>
          </a:prstGeom>
        </p:spPr>
      </p:pic>
      <p:pic>
        <p:nvPicPr>
          <p:cNvPr id="12" name="Picture 11" descr="A desktop computer monitor sitting on a desk&#10;&#10;Description automatically generated">
            <a:extLst>
              <a:ext uri="{FF2B5EF4-FFF2-40B4-BE49-F238E27FC236}">
                <a16:creationId xmlns:a16="http://schemas.microsoft.com/office/drawing/2014/main" id="{CA5D9CB0-207B-4F35-BACB-CFA1A2F2C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8" y="4087619"/>
            <a:ext cx="2152650" cy="1866900"/>
          </a:xfrm>
          <a:prstGeom prst="rect">
            <a:avLst/>
          </a:prstGeom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474EBF73-BBD4-4F98-91D6-AAB5957159CB}"/>
              </a:ext>
            </a:extLst>
          </p:cNvPr>
          <p:cNvSpPr/>
          <p:nvPr/>
        </p:nvSpPr>
        <p:spPr>
          <a:xfrm>
            <a:off x="3075854" y="1854306"/>
            <a:ext cx="4861915" cy="3289819"/>
          </a:xfrm>
          <a:prstGeom prst="cloudCallout">
            <a:avLst>
              <a:gd name="adj1" fmla="val 63"/>
              <a:gd name="adj2" fmla="val 6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A picture containing indoor, table, sitting&#10;&#10;Description automatically generated">
            <a:extLst>
              <a:ext uri="{FF2B5EF4-FFF2-40B4-BE49-F238E27FC236}">
                <a16:creationId xmlns:a16="http://schemas.microsoft.com/office/drawing/2014/main" id="{8E46B0B5-6B1D-4123-9DFE-D7347F0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71" y="4996691"/>
            <a:ext cx="1400784" cy="1470140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47F70F5E-5688-466C-8F57-BC0F3F143042}"/>
              </a:ext>
            </a:extLst>
          </p:cNvPr>
          <p:cNvSpPr/>
          <p:nvPr/>
        </p:nvSpPr>
        <p:spPr>
          <a:xfrm>
            <a:off x="3090425" y="5549198"/>
            <a:ext cx="1851226" cy="4021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BBBC2-CC0D-4360-BDDA-E7368CA3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4A3EE9-C884-42F1-BE8B-B5B5E576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27" y="-34139"/>
            <a:ext cx="8819751" cy="7177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43450-AA7F-44F3-A809-A96B3206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               ANF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1BF1-97E3-44C9-85AD-3C9C660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EF4843-89BB-4921-A514-2CDA9ACE56D8}"/>
              </a:ext>
            </a:extLst>
          </p:cNvPr>
          <p:cNvGrpSpPr/>
          <p:nvPr/>
        </p:nvGrpSpPr>
        <p:grpSpPr>
          <a:xfrm>
            <a:off x="1767614" y="1864562"/>
            <a:ext cx="9475352" cy="4673877"/>
            <a:chOff x="426030" y="862445"/>
            <a:chExt cx="11480158" cy="5813714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96692273-C61B-4E50-A2AF-E12746FAC19C}"/>
                </a:ext>
              </a:extLst>
            </p:cNvPr>
            <p:cNvSpPr/>
            <p:nvPr/>
          </p:nvSpPr>
          <p:spPr>
            <a:xfrm>
              <a:off x="7381496" y="1394268"/>
              <a:ext cx="1405267" cy="561386"/>
            </a:xfrm>
            <a:prstGeom prst="wedgeRectCallout">
              <a:avLst>
                <a:gd name="adj1" fmla="val -150559"/>
                <a:gd name="adj2" fmla="val 1434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19B220E3-1DF1-4EAD-8A47-30B72203F8F5}"/>
                </a:ext>
              </a:extLst>
            </p:cNvPr>
            <p:cNvSpPr/>
            <p:nvPr/>
          </p:nvSpPr>
          <p:spPr>
            <a:xfrm>
              <a:off x="1773883" y="4507299"/>
              <a:ext cx="1405267" cy="561386"/>
            </a:xfrm>
            <a:prstGeom prst="wedgeRectCallout">
              <a:avLst>
                <a:gd name="adj1" fmla="val 77752"/>
                <a:gd name="adj2" fmla="val 124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31BC17A5-F4BE-4786-A501-2C22652B877A}"/>
                </a:ext>
              </a:extLst>
            </p:cNvPr>
            <p:cNvSpPr/>
            <p:nvPr/>
          </p:nvSpPr>
          <p:spPr>
            <a:xfrm>
              <a:off x="10546776" y="2878282"/>
              <a:ext cx="1316180" cy="550718"/>
            </a:xfrm>
            <a:prstGeom prst="wedgeRectCallout">
              <a:avLst>
                <a:gd name="adj1" fmla="val -83684"/>
                <a:gd name="adj2" fmla="val 495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Inherited attributes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8BF5C9-63C4-4A20-9FAC-02E354C68983}"/>
                </a:ext>
              </a:extLst>
            </p:cNvPr>
            <p:cNvSpPr/>
            <p:nvPr/>
          </p:nvSpPr>
          <p:spPr>
            <a:xfrm>
              <a:off x="8084130" y="3377323"/>
              <a:ext cx="2057400" cy="48809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7289D9FE-5B12-4EF8-9E9E-A74D0D25C792}"/>
                </a:ext>
              </a:extLst>
            </p:cNvPr>
            <p:cNvSpPr/>
            <p:nvPr/>
          </p:nvSpPr>
          <p:spPr>
            <a:xfrm>
              <a:off x="426030" y="5539774"/>
              <a:ext cx="1523403" cy="561386"/>
            </a:xfrm>
            <a:prstGeom prst="wedgeRectCallout">
              <a:avLst>
                <a:gd name="adj1" fmla="val 61983"/>
                <a:gd name="adj2" fmla="val 13283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Encapsulated “measure”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C7080C-14D5-4BBB-8438-F52B0B480289}"/>
                </a:ext>
              </a:extLst>
            </p:cNvPr>
            <p:cNvSpPr/>
            <p:nvPr/>
          </p:nvSpPr>
          <p:spPr>
            <a:xfrm>
              <a:off x="2117255" y="6478731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A175E5-13B2-4160-9E7A-90713A141998}"/>
                </a:ext>
              </a:extLst>
            </p:cNvPr>
            <p:cNvSpPr/>
            <p:nvPr/>
          </p:nvSpPr>
          <p:spPr>
            <a:xfrm>
              <a:off x="2365667" y="1674961"/>
              <a:ext cx="2057400" cy="19742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287C145D-D1D7-4589-BDCA-20AE193527FA}"/>
                </a:ext>
              </a:extLst>
            </p:cNvPr>
            <p:cNvSpPr/>
            <p:nvPr/>
          </p:nvSpPr>
          <p:spPr>
            <a:xfrm>
              <a:off x="544167" y="862445"/>
              <a:ext cx="1609622" cy="685799"/>
            </a:xfrm>
            <a:prstGeom prst="wedgeRectCallout">
              <a:avLst>
                <a:gd name="adj1" fmla="val 62629"/>
                <a:gd name="adj2" fmla="val 7246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“circumstance” choice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577EC71-7B72-4B4A-9556-67963172B16C}"/>
                </a:ext>
              </a:extLst>
            </p:cNvPr>
            <p:cNvSpPr/>
            <p:nvPr/>
          </p:nvSpPr>
          <p:spPr>
            <a:xfrm>
              <a:off x="2549240" y="3344438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BB372486-B679-4E28-B31C-01AD68A45268}"/>
                </a:ext>
              </a:extLst>
            </p:cNvPr>
            <p:cNvSpPr/>
            <p:nvPr/>
          </p:nvSpPr>
          <p:spPr>
            <a:xfrm>
              <a:off x="544166" y="2398091"/>
              <a:ext cx="1405267" cy="791753"/>
            </a:xfrm>
            <a:prstGeom prst="wedgeRectCallout">
              <a:avLst>
                <a:gd name="adj1" fmla="val 97440"/>
                <a:gd name="adj2" fmla="val 8165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“result” choice</a:t>
              </a:r>
            </a:p>
          </p:txBody>
        </p: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FADB2A93-241B-403E-86B7-42E3896B9631}"/>
                </a:ext>
              </a:extLst>
            </p:cNvPr>
            <p:cNvSpPr/>
            <p:nvPr/>
          </p:nvSpPr>
          <p:spPr>
            <a:xfrm>
              <a:off x="10590008" y="2122732"/>
              <a:ext cx="1316180" cy="550718"/>
            </a:xfrm>
            <a:prstGeom prst="wedgeRectCallout">
              <a:avLst>
                <a:gd name="adj1" fmla="val -83684"/>
                <a:gd name="adj2" fmla="val 8043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4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Building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A265A5-E37F-432A-BB01-1E1FDA25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" y="1981857"/>
            <a:ext cx="9830340" cy="3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47411</TotalTime>
  <Words>241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ANF Reference Model</vt:lpstr>
      <vt:lpstr>ANF Reference Model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ANF Statement</vt:lpstr>
      <vt:lpstr>ANF Building Blocks</vt:lpstr>
      <vt:lpstr>ANF Polymorphic Structures: Circumstance</vt:lpstr>
      <vt:lpstr>ANF Polymorphic Structures: Result</vt:lpstr>
      <vt:lpstr>Example: Order Vital Signs Exam</vt:lpstr>
      <vt:lpstr>                                         Example:  Order vital signs exam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Chen Wang</dc:creator>
  <cp:lastModifiedBy>Ioana Singureanu</cp:lastModifiedBy>
  <cp:revision>883</cp:revision>
  <dcterms:created xsi:type="dcterms:W3CDTF">2018-08-10T19:06:37Z</dcterms:created>
  <dcterms:modified xsi:type="dcterms:W3CDTF">2019-07-31T20:20:44Z</dcterms:modified>
</cp:coreProperties>
</file>