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15"/>
  </p:notesMasterIdLst>
  <p:handoutMasterIdLst>
    <p:handoutMasterId r:id="rId16"/>
  </p:handoutMasterIdLst>
  <p:sldIdLst>
    <p:sldId id="1216" r:id="rId2"/>
    <p:sldId id="1217" r:id="rId3"/>
    <p:sldId id="1218" r:id="rId4"/>
    <p:sldId id="1219" r:id="rId5"/>
    <p:sldId id="1220" r:id="rId6"/>
    <p:sldId id="1221" r:id="rId7"/>
    <p:sldId id="1222" r:id="rId8"/>
    <p:sldId id="258" r:id="rId9"/>
    <p:sldId id="261" r:id="rId10"/>
    <p:sldId id="263" r:id="rId11"/>
    <p:sldId id="259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DMI" id="{79B2EF0E-84F9-4912-980A-D987AB12F4F6}">
          <p14:sldIdLst>
            <p14:sldId id="1216"/>
            <p14:sldId id="1217"/>
            <p14:sldId id="1218"/>
            <p14:sldId id="1219"/>
            <p14:sldId id="1220"/>
            <p14:sldId id="1221"/>
            <p14:sldId id="1222"/>
            <p14:sldId id="258"/>
            <p14:sldId id="261"/>
            <p14:sldId id="263"/>
            <p14:sldId id="259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96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Connelly, Sarah" initials="SC" lastIdx="20" clrIdx="1">
    <p:extLst>
      <p:ext uri="{19B8F6BF-5375-455C-9EA6-DF929625EA0E}">
        <p15:presenceInfo xmlns:p15="http://schemas.microsoft.com/office/powerpoint/2012/main" userId="Connelly, Sarah" providerId="None"/>
      </p:ext>
    </p:extLst>
  </p:cmAuthor>
  <p:cmAuthor id="3" name="susan Castillo" initials="sC" lastIdx="2" clrIdx="2"/>
  <p:cmAuthor id="4" name="Wang, Andy Chen" initials="ACW" lastIdx="42" clrIdx="3">
    <p:extLst>
      <p:ext uri="{19B8F6BF-5375-455C-9EA6-DF929625EA0E}">
        <p15:presenceInfo xmlns:p15="http://schemas.microsoft.com/office/powerpoint/2012/main" userId="Wang, Andy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C200"/>
    <a:srgbClr val="FFF2CC"/>
    <a:srgbClr val="0076FF"/>
    <a:srgbClr val="B4C6E7"/>
    <a:srgbClr val="F8CBAD"/>
    <a:srgbClr val="C6E0B4"/>
    <a:srgbClr val="FF8800"/>
    <a:srgbClr val="85BE21"/>
    <a:srgbClr val="217AA0"/>
    <a:srgbClr val="F4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268" autoAdjust="0"/>
  </p:normalViewPr>
  <p:slideViewPr>
    <p:cSldViewPr snapToGrid="0">
      <p:cViewPr varScale="1">
        <p:scale>
          <a:sx n="86" d="100"/>
          <a:sy n="86" d="100"/>
        </p:scale>
        <p:origin x="1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B82C0-8DC0-42CC-8830-3FCAC08E8938}" type="doc">
      <dgm:prSet loTypeId="urn:microsoft.com/office/officeart/2005/8/layout/funne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27B06F-5D5D-4552-9F00-0AC4D6CCFC30}">
      <dgm:prSet phldrT="[Text]"/>
      <dgm:spPr/>
      <dgm:t>
        <a:bodyPr/>
        <a:lstStyle/>
        <a:p>
          <a:r>
            <a:rPr lang="en-US" dirty="0"/>
            <a:t>Condition</a:t>
          </a:r>
        </a:p>
      </dgm:t>
    </dgm:pt>
    <dgm:pt modelId="{8B5C5DD1-E928-4671-B46D-FD756B287D68}" type="parTrans" cxnId="{AD502298-DB1D-4160-9DEC-86637D637AA1}">
      <dgm:prSet/>
      <dgm:spPr/>
      <dgm:t>
        <a:bodyPr/>
        <a:lstStyle/>
        <a:p>
          <a:endParaRPr lang="en-US"/>
        </a:p>
      </dgm:t>
    </dgm:pt>
    <dgm:pt modelId="{B237A7AD-E628-4FD4-894E-266A49F2F5CD}" type="sibTrans" cxnId="{AD502298-DB1D-4160-9DEC-86637D637AA1}">
      <dgm:prSet/>
      <dgm:spPr/>
      <dgm:t>
        <a:bodyPr/>
        <a:lstStyle/>
        <a:p>
          <a:endParaRPr lang="en-US"/>
        </a:p>
      </dgm:t>
    </dgm:pt>
    <dgm:pt modelId="{69E6C4DD-D320-4732-A570-CC8A8E8FB6E0}">
      <dgm:prSet phldrT="[Text]"/>
      <dgm:spPr/>
      <dgm:t>
        <a:bodyPr/>
        <a:lstStyle/>
        <a:p>
          <a:r>
            <a:rPr lang="en-US" dirty="0"/>
            <a:t>Medication Request</a:t>
          </a:r>
        </a:p>
      </dgm:t>
    </dgm:pt>
    <dgm:pt modelId="{E4D8E212-91B7-4AA5-8046-9E0E1EF66DFB}" type="parTrans" cxnId="{33A3E9FB-C3EC-4E32-85FC-AD2CC61034C7}">
      <dgm:prSet/>
      <dgm:spPr/>
      <dgm:t>
        <a:bodyPr/>
        <a:lstStyle/>
        <a:p>
          <a:endParaRPr lang="en-US"/>
        </a:p>
      </dgm:t>
    </dgm:pt>
    <dgm:pt modelId="{50E5B636-0FD8-4A64-B961-5DD64A41CEC2}" type="sibTrans" cxnId="{33A3E9FB-C3EC-4E32-85FC-AD2CC61034C7}">
      <dgm:prSet/>
      <dgm:spPr/>
      <dgm:t>
        <a:bodyPr/>
        <a:lstStyle/>
        <a:p>
          <a:endParaRPr lang="en-US"/>
        </a:p>
      </dgm:t>
    </dgm:pt>
    <dgm:pt modelId="{27FC4288-B873-492A-807A-1D58635F4AED}">
      <dgm:prSet phldrT="[Text]"/>
      <dgm:spPr/>
      <dgm:t>
        <a:bodyPr/>
        <a:lstStyle/>
        <a:p>
          <a:r>
            <a:rPr lang="en-US" dirty="0"/>
            <a:t>Vital Signs Observation</a:t>
          </a:r>
        </a:p>
      </dgm:t>
    </dgm:pt>
    <dgm:pt modelId="{B27BE437-2689-415B-9E30-9F7FFCC87728}" type="parTrans" cxnId="{F292B40D-CE23-413C-9688-761C574CF2AB}">
      <dgm:prSet/>
      <dgm:spPr/>
      <dgm:t>
        <a:bodyPr/>
        <a:lstStyle/>
        <a:p>
          <a:endParaRPr lang="en-US"/>
        </a:p>
      </dgm:t>
    </dgm:pt>
    <dgm:pt modelId="{5852CF62-CCBE-43AE-8CA8-EE387507464E}" type="sibTrans" cxnId="{F292B40D-CE23-413C-9688-761C574CF2AB}">
      <dgm:prSet/>
      <dgm:spPr/>
      <dgm:t>
        <a:bodyPr/>
        <a:lstStyle/>
        <a:p>
          <a:endParaRPr lang="en-US"/>
        </a:p>
      </dgm:t>
    </dgm:pt>
    <dgm:pt modelId="{424205BA-B13A-41E9-A3EC-4C386896B863}">
      <dgm:prSet phldrT="[Text]"/>
      <dgm:spPr/>
      <dgm:t>
        <a:bodyPr/>
        <a:lstStyle/>
        <a:p>
          <a:r>
            <a:rPr lang="en-US" dirty="0"/>
            <a:t>Analysis Normal Form</a:t>
          </a:r>
        </a:p>
      </dgm:t>
    </dgm:pt>
    <dgm:pt modelId="{85339A48-89A1-4C3A-9209-C687F18A5C60}" type="parTrans" cxnId="{9ED1B461-EBF1-41F6-B573-625D487E4FA2}">
      <dgm:prSet/>
      <dgm:spPr/>
      <dgm:t>
        <a:bodyPr/>
        <a:lstStyle/>
        <a:p>
          <a:endParaRPr lang="en-US"/>
        </a:p>
      </dgm:t>
    </dgm:pt>
    <dgm:pt modelId="{6540A562-B9A7-45A8-998B-D8AB54456D7C}" type="sibTrans" cxnId="{9ED1B461-EBF1-41F6-B573-625D487E4FA2}">
      <dgm:prSet/>
      <dgm:spPr/>
      <dgm:t>
        <a:bodyPr/>
        <a:lstStyle/>
        <a:p>
          <a:endParaRPr lang="en-US"/>
        </a:p>
      </dgm:t>
    </dgm:pt>
    <dgm:pt modelId="{CC273E11-C2C5-4FEF-91E5-7D8D153250AD}" type="pres">
      <dgm:prSet presAssocID="{696B82C0-8DC0-42CC-8830-3FCAC08E8938}" presName="Name0" presStyleCnt="0">
        <dgm:presLayoutVars>
          <dgm:chMax val="4"/>
          <dgm:resizeHandles val="exact"/>
        </dgm:presLayoutVars>
      </dgm:prSet>
      <dgm:spPr/>
    </dgm:pt>
    <dgm:pt modelId="{DCCFA9BA-EFD6-4B2A-AB8E-25EDBD881276}" type="pres">
      <dgm:prSet presAssocID="{696B82C0-8DC0-42CC-8830-3FCAC08E8938}" presName="ellipse" presStyleLbl="trBgShp" presStyleIdx="0" presStyleCnt="1"/>
      <dgm:spPr/>
    </dgm:pt>
    <dgm:pt modelId="{87BE27D8-A3EB-48DF-9083-803FE33C68EC}" type="pres">
      <dgm:prSet presAssocID="{696B82C0-8DC0-42CC-8830-3FCAC08E8938}" presName="arrow1" presStyleLbl="fgShp" presStyleIdx="0" presStyleCnt="1"/>
      <dgm:spPr/>
    </dgm:pt>
    <dgm:pt modelId="{B77867FA-E102-4D43-823D-A4505146777B}" type="pres">
      <dgm:prSet presAssocID="{696B82C0-8DC0-42CC-8830-3FCAC08E8938}" presName="rectangle" presStyleLbl="revTx" presStyleIdx="0" presStyleCnt="1">
        <dgm:presLayoutVars>
          <dgm:bulletEnabled val="1"/>
        </dgm:presLayoutVars>
      </dgm:prSet>
      <dgm:spPr/>
    </dgm:pt>
    <dgm:pt modelId="{5274E079-63DC-4812-9854-BE323C54E959}" type="pres">
      <dgm:prSet presAssocID="{69E6C4DD-D320-4732-A570-CC8A8E8FB6E0}" presName="item1" presStyleLbl="node1" presStyleIdx="0" presStyleCnt="3">
        <dgm:presLayoutVars>
          <dgm:bulletEnabled val="1"/>
        </dgm:presLayoutVars>
      </dgm:prSet>
      <dgm:spPr/>
    </dgm:pt>
    <dgm:pt modelId="{EDBDD64B-DAF4-4196-BD5D-1FC0C69E646F}" type="pres">
      <dgm:prSet presAssocID="{27FC4288-B873-492A-807A-1D58635F4AED}" presName="item2" presStyleLbl="node1" presStyleIdx="1" presStyleCnt="3" custLinFactNeighborY="-10908">
        <dgm:presLayoutVars>
          <dgm:bulletEnabled val="1"/>
        </dgm:presLayoutVars>
      </dgm:prSet>
      <dgm:spPr/>
    </dgm:pt>
    <dgm:pt modelId="{4ECAF48C-51CE-4EE9-94A7-C1049DE0AEA3}" type="pres">
      <dgm:prSet presAssocID="{424205BA-B13A-41E9-A3EC-4C386896B863}" presName="item3" presStyleLbl="node1" presStyleIdx="2" presStyleCnt="3">
        <dgm:presLayoutVars>
          <dgm:bulletEnabled val="1"/>
        </dgm:presLayoutVars>
      </dgm:prSet>
      <dgm:spPr/>
    </dgm:pt>
    <dgm:pt modelId="{12D130E8-8535-4EA2-896E-698977841516}" type="pres">
      <dgm:prSet presAssocID="{696B82C0-8DC0-42CC-8830-3FCAC08E8938}" presName="funnel" presStyleLbl="trAlignAcc1" presStyleIdx="0" presStyleCnt="1"/>
      <dgm:spPr/>
    </dgm:pt>
  </dgm:ptLst>
  <dgm:cxnLst>
    <dgm:cxn modelId="{482A510D-9CB9-4EE0-83C8-3E7B55D1B7B2}" type="presOf" srcId="{696B82C0-8DC0-42CC-8830-3FCAC08E8938}" destId="{CC273E11-C2C5-4FEF-91E5-7D8D153250AD}" srcOrd="0" destOrd="0" presId="urn:microsoft.com/office/officeart/2005/8/layout/funnel1"/>
    <dgm:cxn modelId="{F292B40D-CE23-413C-9688-761C574CF2AB}" srcId="{696B82C0-8DC0-42CC-8830-3FCAC08E8938}" destId="{27FC4288-B873-492A-807A-1D58635F4AED}" srcOrd="2" destOrd="0" parTransId="{B27BE437-2689-415B-9E30-9F7FFCC87728}" sibTransId="{5852CF62-CCBE-43AE-8CA8-EE387507464E}"/>
    <dgm:cxn modelId="{9ED1B461-EBF1-41F6-B573-625D487E4FA2}" srcId="{696B82C0-8DC0-42CC-8830-3FCAC08E8938}" destId="{424205BA-B13A-41E9-A3EC-4C386896B863}" srcOrd="3" destOrd="0" parTransId="{85339A48-89A1-4C3A-9209-C687F18A5C60}" sibTransId="{6540A562-B9A7-45A8-998B-D8AB54456D7C}"/>
    <dgm:cxn modelId="{AD502298-DB1D-4160-9DEC-86637D637AA1}" srcId="{696B82C0-8DC0-42CC-8830-3FCAC08E8938}" destId="{E427B06F-5D5D-4552-9F00-0AC4D6CCFC30}" srcOrd="0" destOrd="0" parTransId="{8B5C5DD1-E928-4671-B46D-FD756B287D68}" sibTransId="{B237A7AD-E628-4FD4-894E-266A49F2F5CD}"/>
    <dgm:cxn modelId="{4AADB39E-9ADA-4CAC-AABC-B30ED3C3ED47}" type="presOf" srcId="{E427B06F-5D5D-4552-9F00-0AC4D6CCFC30}" destId="{4ECAF48C-51CE-4EE9-94A7-C1049DE0AEA3}" srcOrd="0" destOrd="0" presId="urn:microsoft.com/office/officeart/2005/8/layout/funnel1"/>
    <dgm:cxn modelId="{6F2A9DC1-B302-4760-9FA0-3F47AE5BF5B1}" type="presOf" srcId="{424205BA-B13A-41E9-A3EC-4C386896B863}" destId="{B77867FA-E102-4D43-823D-A4505146777B}" srcOrd="0" destOrd="0" presId="urn:microsoft.com/office/officeart/2005/8/layout/funnel1"/>
    <dgm:cxn modelId="{C56CCED4-8844-42FF-AE90-D81A15840A17}" type="presOf" srcId="{69E6C4DD-D320-4732-A570-CC8A8E8FB6E0}" destId="{EDBDD64B-DAF4-4196-BD5D-1FC0C69E646F}" srcOrd="0" destOrd="0" presId="urn:microsoft.com/office/officeart/2005/8/layout/funnel1"/>
    <dgm:cxn modelId="{FDDEAAFA-7E45-416C-A3CE-96505728EF5D}" type="presOf" srcId="{27FC4288-B873-492A-807A-1D58635F4AED}" destId="{5274E079-63DC-4812-9854-BE323C54E959}" srcOrd="0" destOrd="0" presId="urn:microsoft.com/office/officeart/2005/8/layout/funnel1"/>
    <dgm:cxn modelId="{33A3E9FB-C3EC-4E32-85FC-AD2CC61034C7}" srcId="{696B82C0-8DC0-42CC-8830-3FCAC08E8938}" destId="{69E6C4DD-D320-4732-A570-CC8A8E8FB6E0}" srcOrd="1" destOrd="0" parTransId="{E4D8E212-91B7-4AA5-8046-9E0E1EF66DFB}" sibTransId="{50E5B636-0FD8-4A64-B961-5DD64A41CEC2}"/>
    <dgm:cxn modelId="{2BDF9536-B879-485E-82AA-76EED33AD2E2}" type="presParOf" srcId="{CC273E11-C2C5-4FEF-91E5-7D8D153250AD}" destId="{DCCFA9BA-EFD6-4B2A-AB8E-25EDBD881276}" srcOrd="0" destOrd="0" presId="urn:microsoft.com/office/officeart/2005/8/layout/funnel1"/>
    <dgm:cxn modelId="{120B225E-9206-4A38-BDE6-B9E1A17F20E9}" type="presParOf" srcId="{CC273E11-C2C5-4FEF-91E5-7D8D153250AD}" destId="{87BE27D8-A3EB-48DF-9083-803FE33C68EC}" srcOrd="1" destOrd="0" presId="urn:microsoft.com/office/officeart/2005/8/layout/funnel1"/>
    <dgm:cxn modelId="{FF44C2BC-A92A-4BA6-B7BC-4872D133856F}" type="presParOf" srcId="{CC273E11-C2C5-4FEF-91E5-7D8D153250AD}" destId="{B77867FA-E102-4D43-823D-A4505146777B}" srcOrd="2" destOrd="0" presId="urn:microsoft.com/office/officeart/2005/8/layout/funnel1"/>
    <dgm:cxn modelId="{8384422E-E355-4206-BC85-5B87FA23D221}" type="presParOf" srcId="{CC273E11-C2C5-4FEF-91E5-7D8D153250AD}" destId="{5274E079-63DC-4812-9854-BE323C54E959}" srcOrd="3" destOrd="0" presId="urn:microsoft.com/office/officeart/2005/8/layout/funnel1"/>
    <dgm:cxn modelId="{498987C7-208F-4899-8158-F796545AA4E1}" type="presParOf" srcId="{CC273E11-C2C5-4FEF-91E5-7D8D153250AD}" destId="{EDBDD64B-DAF4-4196-BD5D-1FC0C69E646F}" srcOrd="4" destOrd="0" presId="urn:microsoft.com/office/officeart/2005/8/layout/funnel1"/>
    <dgm:cxn modelId="{371A4126-16BA-47F4-A5E6-25FE86E8CA7A}" type="presParOf" srcId="{CC273E11-C2C5-4FEF-91E5-7D8D153250AD}" destId="{4ECAF48C-51CE-4EE9-94A7-C1049DE0AEA3}" srcOrd="5" destOrd="0" presId="urn:microsoft.com/office/officeart/2005/8/layout/funnel1"/>
    <dgm:cxn modelId="{EB01728D-0CD2-41E7-996F-B672139D571E}" type="presParOf" srcId="{CC273E11-C2C5-4FEF-91E5-7D8D153250AD}" destId="{12D130E8-8535-4EA2-896E-69897784151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FA9BA-EFD6-4B2A-AB8E-25EDBD881276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E27D8-A3EB-48DF-9083-803FE33C68E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867FA-E102-4D43-823D-A4505146777B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Analysis Normal Form</a:t>
          </a:r>
        </a:p>
      </dsp:txBody>
      <dsp:txXfrm>
        <a:off x="2031999" y="4368800"/>
        <a:ext cx="4064000" cy="1016000"/>
      </dsp:txXfrm>
    </dsp:sp>
    <dsp:sp modelId="{5274E079-63DC-4812-9854-BE323C54E959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Vital Signs Observation</a:t>
          </a:r>
        </a:p>
      </dsp:txBody>
      <dsp:txXfrm>
        <a:off x="3684358" y="2077723"/>
        <a:ext cx="1077630" cy="1077630"/>
      </dsp:txXfrm>
    </dsp:sp>
    <dsp:sp modelId="{EDBDD64B-DAF4-4196-BD5D-1FC0C69E646F}">
      <dsp:nvSpPr>
        <dsp:cNvPr id="0" name=""/>
        <dsp:cNvSpPr/>
      </dsp:nvSpPr>
      <dsp:spPr>
        <a:xfrm>
          <a:off x="2370666" y="544962"/>
          <a:ext cx="1524000" cy="1524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Medication Request</a:t>
          </a:r>
        </a:p>
      </dsp:txBody>
      <dsp:txXfrm>
        <a:off x="2593851" y="768147"/>
        <a:ext cx="1077630" cy="1077630"/>
      </dsp:txXfrm>
    </dsp:sp>
    <dsp:sp modelId="{4ECAF48C-51CE-4EE9-94A7-C1049DE0AEA3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Condition</a:t>
          </a:r>
        </a:p>
      </dsp:txBody>
      <dsp:txXfrm>
        <a:off x="4151718" y="565915"/>
        <a:ext cx="1077630" cy="1077630"/>
      </dsp:txXfrm>
    </dsp:sp>
    <dsp:sp modelId="{12D130E8-8535-4EA2-896E-698977841516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89DA80-89A2-4E5F-B878-A2B000F55B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785FE-DCAF-4BF3-A890-60D24B51AC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76DAC-E5AA-4AEA-9200-196682C1EB3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1D84A-A320-441D-BECD-E2F7D847F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FF514-0F3D-4926-8BF0-9C5B9CF1EA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4C032-4705-48DD-B04A-065FA3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B706-3D14-4F98-8C5D-05C6738AC3A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EA63-3CB8-4406-9D50-49514CF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96675"/>
            <a:ext cx="7865341" cy="2747961"/>
          </a:xfrm>
        </p:spPr>
        <p:txBody>
          <a:bodyPr anchor="b"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6400"/>
            <a:ext cx="7865341" cy="131257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rgbClr val="2972FF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 baseline="0"/>
            </a:lvl1pPr>
            <a:lvl2pPr>
              <a:buSzPct val="100000"/>
              <a:defRPr baseline="0"/>
            </a:lvl2pPr>
            <a:lvl3pPr>
              <a:buSzPct val="100000"/>
              <a:defRPr baseline="0"/>
            </a:lvl3pPr>
            <a:lvl4pPr>
              <a:buSzPct val="100000"/>
              <a:defRPr baseline="0"/>
            </a:lvl4pPr>
            <a:lvl5pPr>
              <a:buSzPct val="100000"/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4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74904"/>
            <a:ext cx="9580880" cy="859536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3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D97EB-5D28-4AE3-99B6-D07974E4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3467-0D89-4ADB-A534-234A23CA62F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1CFC7-DB8B-42BD-9090-5549297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1951F-C436-4A5C-AFAE-C133B079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6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17320"/>
            <a:ext cx="10363200" cy="46141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74904"/>
            <a:ext cx="9636252" cy="859536"/>
          </a:xfrm>
          <a:prstGeom prst="rect">
            <a:avLst/>
          </a:prstGeom>
        </p:spPr>
        <p:txBody>
          <a:bodyPr vert="horz" lIns="0" tIns="45720" rIns="91440" bIns="0" rtlCol="0" anchor="ctr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459E9-663E-41BF-8DE0-27BE15FC6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0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2" r:id="rId2"/>
    <p:sldLayoutId id="2147483735" r:id="rId3"/>
    <p:sldLayoutId id="2147483736" r:id="rId4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b="1" i="0" kern="1200" cap="none" spc="0" baseline="0" dirty="0">
          <a:solidFill>
            <a:schemeClr val="accent1"/>
          </a:solidFill>
          <a:latin typeface="+mn-lt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 spc="0" baseline="0">
          <a:solidFill>
            <a:schemeClr val="tx1"/>
          </a:solidFill>
          <a:latin typeface="+mn-lt"/>
          <a:ea typeface="Open Sans" charset="0"/>
          <a:cs typeface="Open Sans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 spc="0" baseline="0">
          <a:solidFill>
            <a:schemeClr val="tx1"/>
          </a:solidFill>
          <a:latin typeface="+mn-lt"/>
          <a:ea typeface="Open Sans" charset="0"/>
          <a:cs typeface="Open Sans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kern="1200" spc="0" baseline="0">
          <a:solidFill>
            <a:schemeClr val="tx1"/>
          </a:solidFill>
          <a:latin typeface="+mn-lt"/>
          <a:ea typeface="Open Sans" charset="0"/>
          <a:cs typeface="Open Sans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 spc="0" baseline="0">
          <a:solidFill>
            <a:schemeClr val="tx1"/>
          </a:solidFill>
          <a:latin typeface="+mn-lt"/>
          <a:ea typeface="Open Sans" charset="0"/>
          <a:cs typeface="Open Sans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 spc="0" baseline="0">
          <a:solidFill>
            <a:schemeClr val="tx1"/>
          </a:solidFill>
          <a:latin typeface="+mn-lt"/>
          <a:ea typeface="Open Sans" charset="0"/>
          <a:cs typeface="Open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576">
          <p15:clr>
            <a:srgbClr val="F26B43"/>
          </p15:clr>
        </p15:guide>
        <p15:guide id="4" pos="7104">
          <p15:clr>
            <a:srgbClr val="F26B43"/>
          </p15:clr>
        </p15:guide>
        <p15:guide id="5" pos="2976">
          <p15:clr>
            <a:srgbClr val="F26B43"/>
          </p15:clr>
        </p15:guide>
        <p15:guide id="6" orient="horz" pos="1152">
          <p15:clr>
            <a:srgbClr val="F26B43"/>
          </p15:clr>
        </p15:guide>
        <p15:guide id="7" pos="26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C1AF-C98F-4C55-B34E-9F22344D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Reference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4BFC2-BABE-4C58-A22F-793F61C1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6D43B52-3837-4750-85C2-031F353E7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3945581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3887381" y="4939040"/>
            <a:ext cx="941289" cy="1057075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252224" y="5208803"/>
            <a:ext cx="680566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Observation Result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44A28-B806-4EA1-AEFE-B0F151795FF8}"/>
              </a:ext>
            </a:extLst>
          </p:cNvPr>
          <p:cNvSpPr txBox="1"/>
          <p:nvPr/>
        </p:nvSpPr>
        <p:spPr>
          <a:xfrm>
            <a:off x="5440472" y="4674816"/>
            <a:ext cx="310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Systolic blood pressure: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2488746-4B01-4D33-A5EF-333C93F59191}"/>
              </a:ext>
            </a:extLst>
          </p:cNvPr>
          <p:cNvSpPr txBox="1">
            <a:spLocks/>
          </p:cNvSpPr>
          <p:nvPr/>
        </p:nvSpPr>
        <p:spPr>
          <a:xfrm>
            <a:off x="5320290" y="-217117"/>
            <a:ext cx="554215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Vital signs result completed</a:t>
            </a:r>
          </a:p>
        </p:txBody>
      </p:sp>
    </p:spTree>
    <p:extLst>
      <p:ext uri="{BB962C8B-B14F-4D97-AF65-F5344CB8AC3E}">
        <p14:creationId xmlns:p14="http://schemas.microsoft.com/office/powerpoint/2010/main" val="106227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7DD0E73-2720-4549-A56D-E451A8329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4997303" y="2778638"/>
            <a:ext cx="2892056" cy="164450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5103627" y="3730589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81814" y="595423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5801645" y="2237962"/>
            <a:ext cx="1081352" cy="12700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4338085" y="3811052"/>
            <a:ext cx="765542" cy="959243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2822797" y="4770295"/>
            <a:ext cx="498095" cy="1183937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582716" y="5208803"/>
            <a:ext cx="62435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Request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D1888F4-3585-4D7D-98B6-528F61B6061B}"/>
              </a:ext>
            </a:extLst>
          </p:cNvPr>
          <p:cNvSpPr txBox="1">
            <a:spLocks/>
          </p:cNvSpPr>
          <p:nvPr/>
        </p:nvSpPr>
        <p:spPr>
          <a:xfrm>
            <a:off x="5320290" y="-217117"/>
            <a:ext cx="624352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Discharge medications ordered</a:t>
            </a:r>
          </a:p>
        </p:txBody>
      </p:sp>
    </p:spTree>
    <p:extLst>
      <p:ext uri="{BB962C8B-B14F-4D97-AF65-F5344CB8AC3E}">
        <p14:creationId xmlns:p14="http://schemas.microsoft.com/office/powerpoint/2010/main" val="37803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9BB4977-5279-484E-8DA5-8A04DB6D6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97325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5400000">
            <a:off x="2405411" y="5022743"/>
            <a:ext cx="1167929" cy="66303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376672" y="5208803"/>
            <a:ext cx="668121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FB6B0B-6C69-4006-9FD4-1C6B509C4E5B}"/>
              </a:ext>
            </a:extLst>
          </p:cNvPr>
          <p:cNvSpPr txBox="1">
            <a:spLocks/>
          </p:cNvSpPr>
          <p:nvPr/>
        </p:nvSpPr>
        <p:spPr>
          <a:xfrm>
            <a:off x="5320290" y="-217117"/>
            <a:ext cx="554215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Medications administered</a:t>
            </a:r>
          </a:p>
        </p:txBody>
      </p:sp>
    </p:spTree>
    <p:extLst>
      <p:ext uri="{BB962C8B-B14F-4D97-AF65-F5344CB8AC3E}">
        <p14:creationId xmlns:p14="http://schemas.microsoft.com/office/powerpoint/2010/main" val="125722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6F61887-BBE0-4B53-9803-FB36D569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97325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5400000">
            <a:off x="2405411" y="5022743"/>
            <a:ext cx="1167929" cy="66303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376672" y="5208803"/>
            <a:ext cx="668121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6BBED4-AA69-4C5B-869D-48F47D0ED76E}"/>
              </a:ext>
            </a:extLst>
          </p:cNvPr>
          <p:cNvSpPr txBox="1">
            <a:spLocks/>
          </p:cNvSpPr>
          <p:nvPr/>
        </p:nvSpPr>
        <p:spPr>
          <a:xfrm>
            <a:off x="5320290" y="-217117"/>
            <a:ext cx="554215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Dialysis completed</a:t>
            </a:r>
          </a:p>
        </p:txBody>
      </p:sp>
    </p:spTree>
    <p:extLst>
      <p:ext uri="{BB962C8B-B14F-4D97-AF65-F5344CB8AC3E}">
        <p14:creationId xmlns:p14="http://schemas.microsoft.com/office/powerpoint/2010/main" val="80056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Reference Model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519D20D-F37E-4BB9-9384-79154AD1BAC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A8DD5D-F62B-41A9-B6BC-253E66787772}"/>
              </a:ext>
            </a:extLst>
          </p:cNvPr>
          <p:cNvSpPr txBox="1"/>
          <p:nvPr/>
        </p:nvSpPr>
        <p:spPr>
          <a:xfrm>
            <a:off x="1091347" y="3383313"/>
            <a:ext cx="4916245" cy="34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384">
              <a:lnSpc>
                <a:spcPct val="90000"/>
              </a:lnSpc>
              <a:spcBef>
                <a:spcPts val="1000"/>
              </a:spcBef>
              <a:buClr>
                <a:srgbClr val="2972FF"/>
              </a:buClr>
              <a:buFont typeface="Arial"/>
              <a:buNone/>
              <a:defRPr sz="2800" b="0" i="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788" indent="-228596" defTabSz="914384">
              <a:lnSpc>
                <a:spcPct val="90000"/>
              </a:lnSpc>
              <a:spcBef>
                <a:spcPts val="500"/>
              </a:spcBef>
              <a:buClr>
                <a:srgbClr val="2972FF"/>
              </a:buClr>
              <a:buFont typeface="Arial"/>
              <a:buChar char="•"/>
              <a:defRPr b="0" i="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1142980" indent="-228596" defTabSz="914384">
              <a:lnSpc>
                <a:spcPct val="90000"/>
              </a:lnSpc>
              <a:spcBef>
                <a:spcPts val="500"/>
              </a:spcBef>
              <a:buClr>
                <a:srgbClr val="2972FF"/>
              </a:buClr>
              <a:buFont typeface="Arial"/>
              <a:buChar char="•"/>
              <a:defRPr sz="2000" b="0" i="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600172" indent="-228596" defTabSz="914384">
              <a:lnSpc>
                <a:spcPct val="90000"/>
              </a:lnSpc>
              <a:spcBef>
                <a:spcPts val="500"/>
              </a:spcBef>
              <a:buClr>
                <a:srgbClr val="2972FF"/>
              </a:buClr>
              <a:buFont typeface="Arial"/>
              <a:buChar char="•"/>
              <a:defRPr sz="1800" b="0" i="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2057364" indent="-228596" defTabSz="914384">
              <a:lnSpc>
                <a:spcPct val="90000"/>
              </a:lnSpc>
              <a:spcBef>
                <a:spcPts val="500"/>
              </a:spcBef>
              <a:buClr>
                <a:srgbClr val="2972FF"/>
              </a:buClr>
              <a:buFont typeface="Arial"/>
              <a:buChar char="•"/>
              <a:defRPr sz="1800" b="0" i="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556" indent="-228596" defTabSz="914384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/>
            </a:lvl6pPr>
            <a:lvl7pPr marL="2971748" indent="-228596" defTabSz="914384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/>
            </a:lvl7pPr>
            <a:lvl8pPr marL="3428940" indent="-228596" defTabSz="914384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/>
            </a:lvl8pPr>
            <a:lvl9pPr marL="3886132" indent="-228596" defTabSz="914384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/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ED0CBBFC-AC2D-44E3-BFB9-9875742AD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053963"/>
              </p:ext>
            </p:extLst>
          </p:nvPr>
        </p:nvGraphicFramePr>
        <p:xfrm>
          <a:off x="2032000" y="11202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67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84A3EE9-C884-42F1-BE8B-B5B5E5768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27" y="-34139"/>
            <a:ext cx="8819751" cy="7177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443450-AA7F-44F3-A809-A96B3206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4904"/>
            <a:ext cx="9636252" cy="859536"/>
          </a:xfrm>
        </p:spPr>
        <p:txBody>
          <a:bodyPr/>
          <a:lstStyle/>
          <a:p>
            <a:r>
              <a:rPr lang="en-US"/>
              <a:t>                                             ANF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D1BF1-97E3-44C9-85AD-3C9C6602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B1D514-9158-7143-952E-69DC611F0F0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EF4843-89BB-4921-A514-2CDA9ACE56D8}"/>
              </a:ext>
            </a:extLst>
          </p:cNvPr>
          <p:cNvGrpSpPr/>
          <p:nvPr/>
        </p:nvGrpSpPr>
        <p:grpSpPr>
          <a:xfrm>
            <a:off x="1767614" y="1864562"/>
            <a:ext cx="9475352" cy="4673877"/>
            <a:chOff x="426030" y="862445"/>
            <a:chExt cx="11480158" cy="5813714"/>
          </a:xfrm>
        </p:grpSpPr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96692273-C61B-4E50-A2AF-E12746FAC19C}"/>
                </a:ext>
              </a:extLst>
            </p:cNvPr>
            <p:cNvSpPr/>
            <p:nvPr/>
          </p:nvSpPr>
          <p:spPr>
            <a:xfrm>
              <a:off x="7381496" y="1394268"/>
              <a:ext cx="1405267" cy="561386"/>
            </a:xfrm>
            <a:prstGeom prst="wedgeRectCallout">
              <a:avLst>
                <a:gd name="adj1" fmla="val -150559"/>
                <a:gd name="adj2" fmla="val 1434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Exclusive OR </a:t>
              </a:r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19B220E3-1DF1-4EAD-8A47-30B72203F8F5}"/>
                </a:ext>
              </a:extLst>
            </p:cNvPr>
            <p:cNvSpPr/>
            <p:nvPr/>
          </p:nvSpPr>
          <p:spPr>
            <a:xfrm>
              <a:off x="1773883" y="4507299"/>
              <a:ext cx="1405267" cy="561386"/>
            </a:xfrm>
            <a:prstGeom prst="wedgeRectCallout">
              <a:avLst>
                <a:gd name="adj1" fmla="val 77752"/>
                <a:gd name="adj2" fmla="val 1247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Exclusive OR </a:t>
              </a:r>
            </a:p>
          </p:txBody>
        </p:sp>
        <p:sp>
          <p:nvSpPr>
            <p:cNvPr id="10" name="Speech Bubble: Rectangle 9">
              <a:extLst>
                <a:ext uri="{FF2B5EF4-FFF2-40B4-BE49-F238E27FC236}">
                  <a16:creationId xmlns:a16="http://schemas.microsoft.com/office/drawing/2014/main" id="{31BC17A5-F4BE-4786-A501-2C22652B877A}"/>
                </a:ext>
              </a:extLst>
            </p:cNvPr>
            <p:cNvSpPr/>
            <p:nvPr/>
          </p:nvSpPr>
          <p:spPr>
            <a:xfrm>
              <a:off x="10546776" y="2878282"/>
              <a:ext cx="1316180" cy="550718"/>
            </a:xfrm>
            <a:prstGeom prst="wedgeRectCallout">
              <a:avLst>
                <a:gd name="adj1" fmla="val -83684"/>
                <a:gd name="adj2" fmla="val 495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Inherited attributes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8BF5C9-63C4-4A20-9FAC-02E354C68983}"/>
                </a:ext>
              </a:extLst>
            </p:cNvPr>
            <p:cNvSpPr/>
            <p:nvPr/>
          </p:nvSpPr>
          <p:spPr>
            <a:xfrm>
              <a:off x="8084130" y="3377323"/>
              <a:ext cx="2057400" cy="48809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7289D9FE-5B12-4EF8-9E9E-A74D0D25C792}"/>
                </a:ext>
              </a:extLst>
            </p:cNvPr>
            <p:cNvSpPr/>
            <p:nvPr/>
          </p:nvSpPr>
          <p:spPr>
            <a:xfrm>
              <a:off x="426030" y="5539774"/>
              <a:ext cx="1523403" cy="561386"/>
            </a:xfrm>
            <a:prstGeom prst="wedgeRectCallout">
              <a:avLst>
                <a:gd name="adj1" fmla="val 61983"/>
                <a:gd name="adj2" fmla="val 132835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Encapsulated “measure”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FC7080C-14D5-4BBB-8438-F52B0B480289}"/>
                </a:ext>
              </a:extLst>
            </p:cNvPr>
            <p:cNvSpPr/>
            <p:nvPr/>
          </p:nvSpPr>
          <p:spPr>
            <a:xfrm>
              <a:off x="2117255" y="6478731"/>
              <a:ext cx="1405267" cy="19742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EA175E5-13B2-4160-9E7A-90713A141998}"/>
                </a:ext>
              </a:extLst>
            </p:cNvPr>
            <p:cNvSpPr/>
            <p:nvPr/>
          </p:nvSpPr>
          <p:spPr>
            <a:xfrm>
              <a:off x="2365667" y="1674961"/>
              <a:ext cx="2057400" cy="19742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Speech Bubble: Rectangle 14">
              <a:extLst>
                <a:ext uri="{FF2B5EF4-FFF2-40B4-BE49-F238E27FC236}">
                  <a16:creationId xmlns:a16="http://schemas.microsoft.com/office/drawing/2014/main" id="{287C145D-D1D7-4589-BDCA-20AE193527FA}"/>
                </a:ext>
              </a:extLst>
            </p:cNvPr>
            <p:cNvSpPr/>
            <p:nvPr/>
          </p:nvSpPr>
          <p:spPr>
            <a:xfrm>
              <a:off x="544167" y="862445"/>
              <a:ext cx="1609622" cy="685799"/>
            </a:xfrm>
            <a:prstGeom prst="wedgeRectCallout">
              <a:avLst>
                <a:gd name="adj1" fmla="val 62629"/>
                <a:gd name="adj2" fmla="val 72465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“circumstance” choice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577EC71-7B72-4B4A-9556-67963172B16C}"/>
                </a:ext>
              </a:extLst>
            </p:cNvPr>
            <p:cNvSpPr/>
            <p:nvPr/>
          </p:nvSpPr>
          <p:spPr>
            <a:xfrm>
              <a:off x="2549240" y="3344438"/>
              <a:ext cx="1405267" cy="19742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BB372486-B679-4E28-B31C-01AD68A45268}"/>
                </a:ext>
              </a:extLst>
            </p:cNvPr>
            <p:cNvSpPr/>
            <p:nvPr/>
          </p:nvSpPr>
          <p:spPr>
            <a:xfrm>
              <a:off x="544166" y="2398091"/>
              <a:ext cx="1405267" cy="791753"/>
            </a:xfrm>
            <a:prstGeom prst="wedgeRectCallout">
              <a:avLst>
                <a:gd name="adj1" fmla="val 97440"/>
                <a:gd name="adj2" fmla="val 81652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“result” choice</a:t>
              </a:r>
            </a:p>
          </p:txBody>
        </p:sp>
        <p:sp>
          <p:nvSpPr>
            <p:cNvPr id="18" name="Speech Bubble: Rectangle 17">
              <a:extLst>
                <a:ext uri="{FF2B5EF4-FFF2-40B4-BE49-F238E27FC236}">
                  <a16:creationId xmlns:a16="http://schemas.microsoft.com/office/drawing/2014/main" id="{FADB2A93-241B-403E-86B7-42E3896B9631}"/>
                </a:ext>
              </a:extLst>
            </p:cNvPr>
            <p:cNvSpPr/>
            <p:nvPr/>
          </p:nvSpPr>
          <p:spPr>
            <a:xfrm>
              <a:off x="10590008" y="2122732"/>
              <a:ext cx="1316180" cy="550718"/>
            </a:xfrm>
            <a:prstGeom prst="wedgeRectCallout">
              <a:avLst>
                <a:gd name="adj1" fmla="val -83684"/>
                <a:gd name="adj2" fmla="val 80434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Base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49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4FB158-ADFF-4BA2-A46A-34294FE2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Building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E9D3-C142-41CB-ADA0-735B4EBE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8A265A5-E37F-432A-BB01-1E1FDA254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2" y="1981857"/>
            <a:ext cx="9830340" cy="38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5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4FB158-ADFF-4BA2-A46A-34294FE2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Polymorphic Structures: Circumstance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E9D3-C142-41CB-ADA0-735B4EBE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7ED8E24E-5807-41F8-BB37-78C604019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03" y="1409700"/>
            <a:ext cx="76485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4FB158-ADFF-4BA2-A46A-34294FE2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Polymorphic Structures: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E9D3-C142-41CB-ADA0-735B4EBE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CB961C2A-AE65-4220-AA1C-780F324DE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03" y="1409700"/>
            <a:ext cx="76485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0067-07BA-47F2-B2AB-DB466B1F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Order Vital Signs Exam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449A5-CC92-47CA-813B-B0BF7C9F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7</a:t>
            </a:fld>
            <a:endParaRPr lang="en-US"/>
          </a:p>
        </p:txBody>
      </p:sp>
      <p:pic>
        <p:nvPicPr>
          <p:cNvPr id="18" name="Picture 1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E183081-D23F-41D1-A070-6571BB317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20" y="1234440"/>
            <a:ext cx="8335561" cy="53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1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CC3B3F6-5BD2-4497-A350-C13040ED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4997303" y="2778638"/>
            <a:ext cx="2892056" cy="164450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5103627" y="3730589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3905686" y="595423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5801645" y="2237962"/>
            <a:ext cx="1081352" cy="12700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4338085" y="3811052"/>
            <a:ext cx="765542" cy="959243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97530" y="5005093"/>
            <a:ext cx="957296" cy="94098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914049" y="5208803"/>
            <a:ext cx="591219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Request </a:t>
            </a:r>
            <a:r>
              <a:rPr lang="en-US" sz="2400" dirty="0">
                <a:sym typeface="Wingdings" panose="05000000000000000000" pitchFamily="2" charset="2"/>
              </a:rPr>
              <a:t> Observation Result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65E27-EEBF-480A-807C-3EEE798D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459" y="119412"/>
            <a:ext cx="5062653" cy="859536"/>
          </a:xfrm>
        </p:spPr>
        <p:txBody>
          <a:bodyPr/>
          <a:lstStyle/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Order vital signs exam</a:t>
            </a:r>
          </a:p>
        </p:txBody>
      </p:sp>
    </p:spTree>
    <p:extLst>
      <p:ext uri="{BB962C8B-B14F-4D97-AF65-F5344CB8AC3E}">
        <p14:creationId xmlns:p14="http://schemas.microsoft.com/office/powerpoint/2010/main" val="87988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1498512-65AC-4294-82A4-5DBAA4366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97325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5400000">
            <a:off x="2405411" y="5022743"/>
            <a:ext cx="1167929" cy="66303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084956" y="5208803"/>
            <a:ext cx="697293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BAC90-A9C2-4701-BF7F-0B80F666EBDF}"/>
              </a:ext>
            </a:extLst>
          </p:cNvPr>
          <p:cNvSpPr txBox="1">
            <a:spLocks/>
          </p:cNvSpPr>
          <p:nvPr/>
        </p:nvSpPr>
        <p:spPr>
          <a:xfrm>
            <a:off x="5376045" y="-217117"/>
            <a:ext cx="554215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Vital signs exam completed</a:t>
            </a:r>
          </a:p>
        </p:txBody>
      </p:sp>
    </p:spTree>
    <p:extLst>
      <p:ext uri="{BB962C8B-B14F-4D97-AF65-F5344CB8AC3E}">
        <p14:creationId xmlns:p14="http://schemas.microsoft.com/office/powerpoint/2010/main" val="3705571610"/>
      </p:ext>
    </p:extLst>
  </p:cSld>
  <p:clrMapOvr>
    <a:masterClrMapping/>
  </p:clrMapOvr>
</p:sld>
</file>

<file path=ppt/theme/theme1.xml><?xml version="1.0" encoding="utf-8"?>
<a:theme xmlns:a="http://schemas.openxmlformats.org/drawingml/2006/main" name="Solor PPT Template 2019">
  <a:themeElements>
    <a:clrScheme name="Solor Colors">
      <a:dk1>
        <a:sysClr val="windowText" lastClr="000000"/>
      </a:dk1>
      <a:lt1>
        <a:sysClr val="window" lastClr="FFFFFF"/>
      </a:lt1>
      <a:dk2>
        <a:srgbClr val="595959"/>
      </a:dk2>
      <a:lt2>
        <a:srgbClr val="BFBFBF"/>
      </a:lt2>
      <a:accent1>
        <a:srgbClr val="2972FF"/>
      </a:accent1>
      <a:accent2>
        <a:srgbClr val="5DC200"/>
      </a:accent2>
      <a:accent3>
        <a:srgbClr val="93D8FF"/>
      </a:accent3>
      <a:accent4>
        <a:srgbClr val="002A77"/>
      </a:accent4>
      <a:accent5>
        <a:srgbClr val="FFC000"/>
      </a:accent5>
      <a:accent6>
        <a:srgbClr val="FF0000"/>
      </a:accent6>
      <a:hlink>
        <a:srgbClr val="00B0F0"/>
      </a:hlink>
      <a:folHlink>
        <a:srgbClr val="0070C0"/>
      </a:folHlink>
    </a:clrScheme>
    <a:fontScheme name="DD Presentation Template Aug 2017">
      <a:majorFont>
        <a:latin typeface="Chronicle Display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D-PresentationTemplate_16x9.potx [Read-Only]" id="{9D06DE3B-8D15-4AE8-95B1-6760AC82356F}" vid="{77BC4D9C-A3DF-42D9-A477-ED1C818026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 16_9 onscreen</Template>
  <TotalTime>47156</TotalTime>
  <Words>124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Book</vt:lpstr>
      <vt:lpstr>Calibri</vt:lpstr>
      <vt:lpstr>Open Sans</vt:lpstr>
      <vt:lpstr>Open Sans Semibold</vt:lpstr>
      <vt:lpstr>Wingdings</vt:lpstr>
      <vt:lpstr>Solor PPT Template 2019</vt:lpstr>
      <vt:lpstr>ANF Reference Model</vt:lpstr>
      <vt:lpstr>ANF Reference Model Overview</vt:lpstr>
      <vt:lpstr>                                             ANF Statement</vt:lpstr>
      <vt:lpstr>ANF Building Blocks</vt:lpstr>
      <vt:lpstr>ANF Polymorphic Structures: Circumstance</vt:lpstr>
      <vt:lpstr>ANF Polymorphic Structures: Result</vt:lpstr>
      <vt:lpstr>Example: Order Vital Signs Exam</vt:lpstr>
      <vt:lpstr>                                         Example:  Order vital signs exam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Chen Wang</dc:creator>
  <cp:lastModifiedBy>Ioana Singureanu</cp:lastModifiedBy>
  <cp:revision>870</cp:revision>
  <dcterms:created xsi:type="dcterms:W3CDTF">2018-08-10T19:06:37Z</dcterms:created>
  <dcterms:modified xsi:type="dcterms:W3CDTF">2019-07-02T19:56:26Z</dcterms:modified>
</cp:coreProperties>
</file>