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9" r:id="rId5"/>
    <p:sldId id="267" r:id="rId6"/>
    <p:sldId id="258" r:id="rId7"/>
    <p:sldId id="261" r:id="rId8"/>
    <p:sldId id="263" r:id="rId9"/>
    <p:sldId id="259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92" d="100"/>
          <a:sy n="92" d="100"/>
        </p:scale>
        <p:origin x="3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B82C0-8DC0-42CC-8830-3FCAC08E8938}" type="doc">
      <dgm:prSet loTypeId="urn:microsoft.com/office/officeart/2005/8/layout/funne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27B06F-5D5D-4552-9F00-0AC4D6CCFC30}">
      <dgm:prSet phldrT="[Text]"/>
      <dgm:spPr/>
      <dgm:t>
        <a:bodyPr/>
        <a:lstStyle/>
        <a:p>
          <a:r>
            <a:rPr lang="en-US" dirty="0"/>
            <a:t>Condition</a:t>
          </a:r>
        </a:p>
      </dgm:t>
    </dgm:pt>
    <dgm:pt modelId="{8B5C5DD1-E928-4671-B46D-FD756B287D68}" type="parTrans" cxnId="{AD502298-DB1D-4160-9DEC-86637D637AA1}">
      <dgm:prSet/>
      <dgm:spPr/>
      <dgm:t>
        <a:bodyPr/>
        <a:lstStyle/>
        <a:p>
          <a:endParaRPr lang="en-US"/>
        </a:p>
      </dgm:t>
    </dgm:pt>
    <dgm:pt modelId="{B237A7AD-E628-4FD4-894E-266A49F2F5CD}" type="sibTrans" cxnId="{AD502298-DB1D-4160-9DEC-86637D637AA1}">
      <dgm:prSet/>
      <dgm:spPr/>
      <dgm:t>
        <a:bodyPr/>
        <a:lstStyle/>
        <a:p>
          <a:endParaRPr lang="en-US"/>
        </a:p>
      </dgm:t>
    </dgm:pt>
    <dgm:pt modelId="{69E6C4DD-D320-4732-A570-CC8A8E8FB6E0}">
      <dgm:prSet phldrT="[Text]"/>
      <dgm:spPr/>
      <dgm:t>
        <a:bodyPr/>
        <a:lstStyle/>
        <a:p>
          <a:r>
            <a:rPr lang="en-US" dirty="0"/>
            <a:t>Medication Request</a:t>
          </a:r>
        </a:p>
      </dgm:t>
    </dgm:pt>
    <dgm:pt modelId="{E4D8E212-91B7-4AA5-8046-9E0E1EF66DFB}" type="parTrans" cxnId="{33A3E9FB-C3EC-4E32-85FC-AD2CC61034C7}">
      <dgm:prSet/>
      <dgm:spPr/>
      <dgm:t>
        <a:bodyPr/>
        <a:lstStyle/>
        <a:p>
          <a:endParaRPr lang="en-US"/>
        </a:p>
      </dgm:t>
    </dgm:pt>
    <dgm:pt modelId="{50E5B636-0FD8-4A64-B961-5DD64A41CEC2}" type="sibTrans" cxnId="{33A3E9FB-C3EC-4E32-85FC-AD2CC61034C7}">
      <dgm:prSet/>
      <dgm:spPr/>
      <dgm:t>
        <a:bodyPr/>
        <a:lstStyle/>
        <a:p>
          <a:endParaRPr lang="en-US"/>
        </a:p>
      </dgm:t>
    </dgm:pt>
    <dgm:pt modelId="{27FC4288-B873-492A-807A-1D58635F4AED}">
      <dgm:prSet phldrT="[Text]"/>
      <dgm:spPr/>
      <dgm:t>
        <a:bodyPr/>
        <a:lstStyle/>
        <a:p>
          <a:r>
            <a:rPr lang="en-US" dirty="0"/>
            <a:t>Vital Signs Observation</a:t>
          </a:r>
        </a:p>
      </dgm:t>
    </dgm:pt>
    <dgm:pt modelId="{B27BE437-2689-415B-9E30-9F7FFCC87728}" type="parTrans" cxnId="{F292B40D-CE23-413C-9688-761C574CF2AB}">
      <dgm:prSet/>
      <dgm:spPr/>
      <dgm:t>
        <a:bodyPr/>
        <a:lstStyle/>
        <a:p>
          <a:endParaRPr lang="en-US"/>
        </a:p>
      </dgm:t>
    </dgm:pt>
    <dgm:pt modelId="{5852CF62-CCBE-43AE-8CA8-EE387507464E}" type="sibTrans" cxnId="{F292B40D-CE23-413C-9688-761C574CF2AB}">
      <dgm:prSet/>
      <dgm:spPr/>
      <dgm:t>
        <a:bodyPr/>
        <a:lstStyle/>
        <a:p>
          <a:endParaRPr lang="en-US"/>
        </a:p>
      </dgm:t>
    </dgm:pt>
    <dgm:pt modelId="{424205BA-B13A-41E9-A3EC-4C386896B863}">
      <dgm:prSet phldrT="[Text]"/>
      <dgm:spPr/>
      <dgm:t>
        <a:bodyPr/>
        <a:lstStyle/>
        <a:p>
          <a:r>
            <a:rPr lang="en-US" dirty="0"/>
            <a:t>Analysis Normal Form</a:t>
          </a:r>
        </a:p>
      </dgm:t>
    </dgm:pt>
    <dgm:pt modelId="{85339A48-89A1-4C3A-9209-C687F18A5C60}" type="parTrans" cxnId="{9ED1B461-EBF1-41F6-B573-625D487E4FA2}">
      <dgm:prSet/>
      <dgm:spPr/>
      <dgm:t>
        <a:bodyPr/>
        <a:lstStyle/>
        <a:p>
          <a:endParaRPr lang="en-US"/>
        </a:p>
      </dgm:t>
    </dgm:pt>
    <dgm:pt modelId="{6540A562-B9A7-45A8-998B-D8AB54456D7C}" type="sibTrans" cxnId="{9ED1B461-EBF1-41F6-B573-625D487E4FA2}">
      <dgm:prSet/>
      <dgm:spPr/>
      <dgm:t>
        <a:bodyPr/>
        <a:lstStyle/>
        <a:p>
          <a:endParaRPr lang="en-US"/>
        </a:p>
      </dgm:t>
    </dgm:pt>
    <dgm:pt modelId="{CC273E11-C2C5-4FEF-91E5-7D8D153250AD}" type="pres">
      <dgm:prSet presAssocID="{696B82C0-8DC0-42CC-8830-3FCAC08E8938}" presName="Name0" presStyleCnt="0">
        <dgm:presLayoutVars>
          <dgm:chMax val="4"/>
          <dgm:resizeHandles val="exact"/>
        </dgm:presLayoutVars>
      </dgm:prSet>
      <dgm:spPr/>
    </dgm:pt>
    <dgm:pt modelId="{DCCFA9BA-EFD6-4B2A-AB8E-25EDBD881276}" type="pres">
      <dgm:prSet presAssocID="{696B82C0-8DC0-42CC-8830-3FCAC08E8938}" presName="ellipse" presStyleLbl="trBgShp" presStyleIdx="0" presStyleCnt="1"/>
      <dgm:spPr/>
    </dgm:pt>
    <dgm:pt modelId="{87BE27D8-A3EB-48DF-9083-803FE33C68EC}" type="pres">
      <dgm:prSet presAssocID="{696B82C0-8DC0-42CC-8830-3FCAC08E8938}" presName="arrow1" presStyleLbl="fgShp" presStyleIdx="0" presStyleCnt="1"/>
      <dgm:spPr/>
    </dgm:pt>
    <dgm:pt modelId="{B77867FA-E102-4D43-823D-A4505146777B}" type="pres">
      <dgm:prSet presAssocID="{696B82C0-8DC0-42CC-8830-3FCAC08E8938}" presName="rectangle" presStyleLbl="revTx" presStyleIdx="0" presStyleCnt="1">
        <dgm:presLayoutVars>
          <dgm:bulletEnabled val="1"/>
        </dgm:presLayoutVars>
      </dgm:prSet>
      <dgm:spPr/>
    </dgm:pt>
    <dgm:pt modelId="{5274E079-63DC-4812-9854-BE323C54E959}" type="pres">
      <dgm:prSet presAssocID="{69E6C4DD-D320-4732-A570-CC8A8E8FB6E0}" presName="item1" presStyleLbl="node1" presStyleIdx="0" presStyleCnt="3">
        <dgm:presLayoutVars>
          <dgm:bulletEnabled val="1"/>
        </dgm:presLayoutVars>
      </dgm:prSet>
      <dgm:spPr/>
    </dgm:pt>
    <dgm:pt modelId="{EDBDD64B-DAF4-4196-BD5D-1FC0C69E646F}" type="pres">
      <dgm:prSet presAssocID="{27FC4288-B873-492A-807A-1D58635F4AED}" presName="item2" presStyleLbl="node1" presStyleIdx="1" presStyleCnt="3">
        <dgm:presLayoutVars>
          <dgm:bulletEnabled val="1"/>
        </dgm:presLayoutVars>
      </dgm:prSet>
      <dgm:spPr/>
    </dgm:pt>
    <dgm:pt modelId="{4ECAF48C-51CE-4EE9-94A7-C1049DE0AEA3}" type="pres">
      <dgm:prSet presAssocID="{424205BA-B13A-41E9-A3EC-4C386896B863}" presName="item3" presStyleLbl="node1" presStyleIdx="2" presStyleCnt="3">
        <dgm:presLayoutVars>
          <dgm:bulletEnabled val="1"/>
        </dgm:presLayoutVars>
      </dgm:prSet>
      <dgm:spPr/>
    </dgm:pt>
    <dgm:pt modelId="{12D130E8-8535-4EA2-896E-698977841516}" type="pres">
      <dgm:prSet presAssocID="{696B82C0-8DC0-42CC-8830-3FCAC08E8938}" presName="funnel" presStyleLbl="trAlignAcc1" presStyleIdx="0" presStyleCnt="1"/>
      <dgm:spPr/>
    </dgm:pt>
  </dgm:ptLst>
  <dgm:cxnLst>
    <dgm:cxn modelId="{482A510D-9CB9-4EE0-83C8-3E7B55D1B7B2}" type="presOf" srcId="{696B82C0-8DC0-42CC-8830-3FCAC08E8938}" destId="{CC273E11-C2C5-4FEF-91E5-7D8D153250AD}" srcOrd="0" destOrd="0" presId="urn:microsoft.com/office/officeart/2005/8/layout/funnel1"/>
    <dgm:cxn modelId="{F292B40D-CE23-413C-9688-761C574CF2AB}" srcId="{696B82C0-8DC0-42CC-8830-3FCAC08E8938}" destId="{27FC4288-B873-492A-807A-1D58635F4AED}" srcOrd="2" destOrd="0" parTransId="{B27BE437-2689-415B-9E30-9F7FFCC87728}" sibTransId="{5852CF62-CCBE-43AE-8CA8-EE387507464E}"/>
    <dgm:cxn modelId="{9ED1B461-EBF1-41F6-B573-625D487E4FA2}" srcId="{696B82C0-8DC0-42CC-8830-3FCAC08E8938}" destId="{424205BA-B13A-41E9-A3EC-4C386896B863}" srcOrd="3" destOrd="0" parTransId="{85339A48-89A1-4C3A-9209-C687F18A5C60}" sibTransId="{6540A562-B9A7-45A8-998B-D8AB54456D7C}"/>
    <dgm:cxn modelId="{AD502298-DB1D-4160-9DEC-86637D637AA1}" srcId="{696B82C0-8DC0-42CC-8830-3FCAC08E8938}" destId="{E427B06F-5D5D-4552-9F00-0AC4D6CCFC30}" srcOrd="0" destOrd="0" parTransId="{8B5C5DD1-E928-4671-B46D-FD756B287D68}" sibTransId="{B237A7AD-E628-4FD4-894E-266A49F2F5CD}"/>
    <dgm:cxn modelId="{4AADB39E-9ADA-4CAC-AABC-B30ED3C3ED47}" type="presOf" srcId="{E427B06F-5D5D-4552-9F00-0AC4D6CCFC30}" destId="{4ECAF48C-51CE-4EE9-94A7-C1049DE0AEA3}" srcOrd="0" destOrd="0" presId="urn:microsoft.com/office/officeart/2005/8/layout/funnel1"/>
    <dgm:cxn modelId="{6F2A9DC1-B302-4760-9FA0-3F47AE5BF5B1}" type="presOf" srcId="{424205BA-B13A-41E9-A3EC-4C386896B863}" destId="{B77867FA-E102-4D43-823D-A4505146777B}" srcOrd="0" destOrd="0" presId="urn:microsoft.com/office/officeart/2005/8/layout/funnel1"/>
    <dgm:cxn modelId="{C56CCED4-8844-42FF-AE90-D81A15840A17}" type="presOf" srcId="{69E6C4DD-D320-4732-A570-CC8A8E8FB6E0}" destId="{EDBDD64B-DAF4-4196-BD5D-1FC0C69E646F}" srcOrd="0" destOrd="0" presId="urn:microsoft.com/office/officeart/2005/8/layout/funnel1"/>
    <dgm:cxn modelId="{FDDEAAFA-7E45-416C-A3CE-96505728EF5D}" type="presOf" srcId="{27FC4288-B873-492A-807A-1D58635F4AED}" destId="{5274E079-63DC-4812-9854-BE323C54E959}" srcOrd="0" destOrd="0" presId="urn:microsoft.com/office/officeart/2005/8/layout/funnel1"/>
    <dgm:cxn modelId="{33A3E9FB-C3EC-4E32-85FC-AD2CC61034C7}" srcId="{696B82C0-8DC0-42CC-8830-3FCAC08E8938}" destId="{69E6C4DD-D320-4732-A570-CC8A8E8FB6E0}" srcOrd="1" destOrd="0" parTransId="{E4D8E212-91B7-4AA5-8046-9E0E1EF66DFB}" sibTransId="{50E5B636-0FD8-4A64-B961-5DD64A41CEC2}"/>
    <dgm:cxn modelId="{2BDF9536-B879-485E-82AA-76EED33AD2E2}" type="presParOf" srcId="{CC273E11-C2C5-4FEF-91E5-7D8D153250AD}" destId="{DCCFA9BA-EFD6-4B2A-AB8E-25EDBD881276}" srcOrd="0" destOrd="0" presId="urn:microsoft.com/office/officeart/2005/8/layout/funnel1"/>
    <dgm:cxn modelId="{120B225E-9206-4A38-BDE6-B9E1A17F20E9}" type="presParOf" srcId="{CC273E11-C2C5-4FEF-91E5-7D8D153250AD}" destId="{87BE27D8-A3EB-48DF-9083-803FE33C68EC}" srcOrd="1" destOrd="0" presId="urn:microsoft.com/office/officeart/2005/8/layout/funnel1"/>
    <dgm:cxn modelId="{FF44C2BC-A92A-4BA6-B7BC-4872D133856F}" type="presParOf" srcId="{CC273E11-C2C5-4FEF-91E5-7D8D153250AD}" destId="{B77867FA-E102-4D43-823D-A4505146777B}" srcOrd="2" destOrd="0" presId="urn:microsoft.com/office/officeart/2005/8/layout/funnel1"/>
    <dgm:cxn modelId="{8384422E-E355-4206-BC85-5B87FA23D221}" type="presParOf" srcId="{CC273E11-C2C5-4FEF-91E5-7D8D153250AD}" destId="{5274E079-63DC-4812-9854-BE323C54E959}" srcOrd="3" destOrd="0" presId="urn:microsoft.com/office/officeart/2005/8/layout/funnel1"/>
    <dgm:cxn modelId="{498987C7-208F-4899-8158-F796545AA4E1}" type="presParOf" srcId="{CC273E11-C2C5-4FEF-91E5-7D8D153250AD}" destId="{EDBDD64B-DAF4-4196-BD5D-1FC0C69E646F}" srcOrd="4" destOrd="0" presId="urn:microsoft.com/office/officeart/2005/8/layout/funnel1"/>
    <dgm:cxn modelId="{371A4126-16BA-47F4-A5E6-25FE86E8CA7A}" type="presParOf" srcId="{CC273E11-C2C5-4FEF-91E5-7D8D153250AD}" destId="{4ECAF48C-51CE-4EE9-94A7-C1049DE0AEA3}" srcOrd="5" destOrd="0" presId="urn:microsoft.com/office/officeart/2005/8/layout/funnel1"/>
    <dgm:cxn modelId="{EB01728D-0CD2-41E7-996F-B672139D571E}" type="presParOf" srcId="{CC273E11-C2C5-4FEF-91E5-7D8D153250AD}" destId="{12D130E8-8535-4EA2-896E-69897784151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FA9BA-EFD6-4B2A-AB8E-25EDBD881276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E27D8-A3EB-48DF-9083-803FE33C68EC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867FA-E102-4D43-823D-A4505146777B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Analysis Normal Form</a:t>
          </a:r>
        </a:p>
      </dsp:txBody>
      <dsp:txXfrm>
        <a:off x="2031999" y="4368800"/>
        <a:ext cx="4064000" cy="1016000"/>
      </dsp:txXfrm>
    </dsp:sp>
    <dsp:sp modelId="{5274E079-63DC-4812-9854-BE323C54E959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Vital Signs Observation</a:t>
          </a:r>
        </a:p>
      </dsp:txBody>
      <dsp:txXfrm>
        <a:off x="3684358" y="2077723"/>
        <a:ext cx="1077630" cy="1077630"/>
      </dsp:txXfrm>
    </dsp:sp>
    <dsp:sp modelId="{EDBDD64B-DAF4-4196-BD5D-1FC0C69E646F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Medication Request</a:t>
          </a:r>
        </a:p>
      </dsp:txBody>
      <dsp:txXfrm>
        <a:off x="2593851" y="934385"/>
        <a:ext cx="1077630" cy="1077630"/>
      </dsp:txXfrm>
    </dsp:sp>
    <dsp:sp modelId="{4ECAF48C-51CE-4EE9-94A7-C1049DE0AEA3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Condition</a:t>
          </a:r>
        </a:p>
      </dsp:txBody>
      <dsp:txXfrm>
        <a:off x="4151718" y="565915"/>
        <a:ext cx="1077630" cy="1077630"/>
      </dsp:txXfrm>
    </dsp:sp>
    <dsp:sp modelId="{12D130E8-8535-4EA2-896E-698977841516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8C19-8F03-4BFA-8AB9-D93BAEBE6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D8DA8-1CEF-4D97-99A8-CE47522B4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6748-3A28-4CC9-A102-C8050C5A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3467-0D89-4ADB-A534-234A23CA62F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E810F-A508-4852-B851-07A31155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B2815-32B6-410A-A32F-DF106023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D7B1-EA59-4F88-954B-4C4A650A8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6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02EF-9654-4DC2-8E6C-8D187941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14E52-63F9-4C29-BD6B-E51EED857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C49C2-60D9-4AC8-AC22-4943D1F8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3467-0D89-4ADB-A534-234A23CA62F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F405D-0F8F-4C18-A907-173EAA33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BD30D-FCE2-4F9E-9963-8F4EC7CB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D7B1-EA59-4F88-954B-4C4A650A8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7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3D7FA-78DD-42C1-9B7E-BCAAB3264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05EED-807B-4B5C-A439-3E236D365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9B367-03A3-4992-8EAF-80CEB5B2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3467-0D89-4ADB-A534-234A23CA62F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099E-8305-4AA0-84B8-7AE28E34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DF9E-845C-42FB-84A6-633CC2E2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D7B1-EA59-4F88-954B-4C4A650A8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8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8D8A-6A60-4F56-B59A-B8483C1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6832-DBC9-488E-80CB-51872E03B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2DFF3-3A52-414E-90F8-509C9799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3467-0D89-4ADB-A534-234A23CA62F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1736B-5D0F-421A-BC3E-754A8BDD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057C4-993E-44F7-A60F-F54D02F1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D7B1-EA59-4F88-954B-4C4A650A8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4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AC9B-1983-4DC9-A334-30645EA1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55D9E-585B-4B7B-8F8D-DC1ED635D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781E7-B330-4DFD-B7E7-0F883745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3467-0D89-4ADB-A534-234A23CA62F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1CD29-CE92-48FF-BE98-6BAF33C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9048A-5FDC-4701-ADA8-486353D2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D7B1-EA59-4F88-954B-4C4A650A8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6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3394-1875-4AB4-A724-D52E06A2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476E-0A6E-4F56-A078-BB88E5CD6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D4252-3964-4A1B-9CB3-38CF210EA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3B3D6-BB27-4D9A-BE92-075D846D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3467-0D89-4ADB-A534-234A23CA62F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3637A-1FB5-4871-AE91-1588638D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E38E0-44C1-4588-8EE9-03EF727C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D7B1-EA59-4F88-954B-4C4A650A8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8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B49B-C765-4E52-8C57-B2D1E087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D6EDE-3456-4EEA-BE8F-3A6402364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D85F3-FAD0-4250-90CE-E8CE89817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87DB7-9EFC-4396-9A4F-BC835B64C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BC05D-584E-49C5-887D-889BC29A6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0B713-7631-444F-B760-EC5D9422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3467-0D89-4ADB-A534-234A23CA62F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A5253-18FF-417A-8537-B3FB666F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F0116-94AB-4DE7-8D0D-F597FBAB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D7B1-EA59-4F88-954B-4C4A650A8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06E3-534B-49C4-A509-E19D95FF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F005B-A3A8-41C3-B61A-6F7DA446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3467-0D89-4ADB-A534-234A23CA62F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4B837-106D-42BC-A123-FEE839A2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CFE0D-0BA9-47D9-A60A-A3CCC7DE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D7B1-EA59-4F88-954B-4C4A650A8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6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D97EB-5D28-4AE3-99B6-D07974E4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3467-0D89-4ADB-A534-234A23CA62F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1CFC7-DB8B-42BD-9090-5549297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1951F-C436-4A5C-AFAE-C133B079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D7B1-EA59-4F88-954B-4C4A650A8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4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A5E-7C0D-42DC-AA83-E74831B4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A193-5A42-4142-B78E-9941B0FC5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F2E07-7EDE-468F-893C-4BE03AB40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09F15-12B4-4074-8128-5E95A4D2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3467-0D89-4ADB-A534-234A23CA62F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F48A0-DB5C-4D22-BD7C-1BDDC63D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CD1A0-44F0-4A3F-ACB8-778DD428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D7B1-EA59-4F88-954B-4C4A650A8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1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4E2F-8591-4CBC-B251-98464E75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71D89-B5E7-4AE2-B07F-06A84E1D1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329BF-841A-4BCA-8CE9-F0C356A9F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86E5D-6B7A-4436-8DC9-B6A1A885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3467-0D89-4ADB-A534-234A23CA62F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C9586-7677-4214-B133-30CABD4A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704A0-3DDB-47C5-B343-3FD12990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D7B1-EA59-4F88-954B-4C4A650A8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1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56696-84B5-4180-8E8C-2A4D8A9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106B3-EBD7-4340-8427-E05163854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84FBF-6ACA-4AA4-9FFD-A6B9D5335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E3467-0D89-4ADB-A534-234A23CA62F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966E2-FB82-4113-89FC-99ACDBAEB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767B6-7C1A-4573-9351-2406FEA52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7D7B1-EA59-4F88-954B-4C4A650A8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5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4FB2063-A55B-43D9-A8F1-E97AB6A37C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05890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2079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9BB4977-5279-484E-8DA5-8A04DB6D6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2510135" y="2778638"/>
            <a:ext cx="2401188" cy="116793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2604267" y="3352637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1897325" y="593822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485849" y="922166"/>
            <a:ext cx="1081352" cy="263159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3743411" y="3999090"/>
            <a:ext cx="1365881" cy="176531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</p:cNvCxnSpPr>
          <p:nvPr/>
        </p:nvCxnSpPr>
        <p:spPr>
          <a:xfrm rot="5400000">
            <a:off x="2405411" y="5022743"/>
            <a:ext cx="1167929" cy="66303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376672" y="5208803"/>
            <a:ext cx="668121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Performance </a:t>
            </a:r>
            <a:r>
              <a:rPr lang="en-US" sz="2400" dirty="0">
                <a:sym typeface="Wingdings" panose="05000000000000000000" pitchFamily="2" charset="2"/>
              </a:rPr>
              <a:t> Intervention Result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744A28-B806-4EA1-AEFE-B0F151795FF8}"/>
              </a:ext>
            </a:extLst>
          </p:cNvPr>
          <p:cNvSpPr txBox="1"/>
          <p:nvPr/>
        </p:nvSpPr>
        <p:spPr>
          <a:xfrm>
            <a:off x="5376045" y="4708857"/>
            <a:ext cx="2988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Medication administered: </a:t>
            </a:r>
          </a:p>
        </p:txBody>
      </p:sp>
    </p:spTree>
    <p:extLst>
      <p:ext uri="{BB962C8B-B14F-4D97-AF65-F5344CB8AC3E}">
        <p14:creationId xmlns:p14="http://schemas.microsoft.com/office/powerpoint/2010/main" val="125722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6F61887-BBE0-4B53-9803-FB36D5699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2510135" y="2778638"/>
            <a:ext cx="2401188" cy="116793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2604267" y="3352637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1897325" y="593822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485849" y="922166"/>
            <a:ext cx="1081352" cy="263159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3743411" y="3999090"/>
            <a:ext cx="1365881" cy="176531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</p:cNvCxnSpPr>
          <p:nvPr/>
        </p:nvCxnSpPr>
        <p:spPr>
          <a:xfrm rot="5400000">
            <a:off x="2405411" y="5022743"/>
            <a:ext cx="1167929" cy="66303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376672" y="5208803"/>
            <a:ext cx="668121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Performance </a:t>
            </a:r>
            <a:r>
              <a:rPr lang="en-US" sz="2400" dirty="0">
                <a:sym typeface="Wingdings" panose="05000000000000000000" pitchFamily="2" charset="2"/>
              </a:rPr>
              <a:t> Intervention Result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744A28-B806-4EA1-AEFE-B0F151795FF8}"/>
              </a:ext>
            </a:extLst>
          </p:cNvPr>
          <p:cNvSpPr txBox="1"/>
          <p:nvPr/>
        </p:nvSpPr>
        <p:spPr>
          <a:xfrm>
            <a:off x="5376045" y="4708857"/>
            <a:ext cx="2583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Administered dialysis: </a:t>
            </a:r>
          </a:p>
        </p:txBody>
      </p:sp>
    </p:spTree>
    <p:extLst>
      <p:ext uri="{BB962C8B-B14F-4D97-AF65-F5344CB8AC3E}">
        <p14:creationId xmlns:p14="http://schemas.microsoft.com/office/powerpoint/2010/main" val="80056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6FBB73C-EF4E-4680-AB51-AA18DE939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66D82D0-DB17-403F-AEC9-7D3A0E7F76F7}"/>
              </a:ext>
            </a:extLst>
          </p:cNvPr>
          <p:cNvSpPr/>
          <p:nvPr/>
        </p:nvSpPr>
        <p:spPr>
          <a:xfrm>
            <a:off x="7381496" y="1394268"/>
            <a:ext cx="1405267" cy="561386"/>
          </a:xfrm>
          <a:prstGeom prst="wedgeRectCallout">
            <a:avLst>
              <a:gd name="adj1" fmla="val -150559"/>
              <a:gd name="adj2" fmla="val 143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Exclusive OR 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2902093-9691-4C7D-961B-F6B9D0D98048}"/>
              </a:ext>
            </a:extLst>
          </p:cNvPr>
          <p:cNvSpPr/>
          <p:nvPr/>
        </p:nvSpPr>
        <p:spPr>
          <a:xfrm>
            <a:off x="1773883" y="4507299"/>
            <a:ext cx="1405267" cy="561386"/>
          </a:xfrm>
          <a:prstGeom prst="wedgeRectCallout">
            <a:avLst>
              <a:gd name="adj1" fmla="val 77752"/>
              <a:gd name="adj2" fmla="val 124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Exclusive OR 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DDABB59-D2D3-420F-A58B-52933C5D7F60}"/>
              </a:ext>
            </a:extLst>
          </p:cNvPr>
          <p:cNvSpPr/>
          <p:nvPr/>
        </p:nvSpPr>
        <p:spPr>
          <a:xfrm>
            <a:off x="10546776" y="2878282"/>
            <a:ext cx="1316180" cy="550718"/>
          </a:xfrm>
          <a:prstGeom prst="wedgeRectCallout">
            <a:avLst>
              <a:gd name="adj1" fmla="val -83684"/>
              <a:gd name="adj2" fmla="val 4954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Inherited attributes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A4A965-2098-4314-A0DC-5AF82D1E17F9}"/>
              </a:ext>
            </a:extLst>
          </p:cNvPr>
          <p:cNvSpPr/>
          <p:nvPr/>
        </p:nvSpPr>
        <p:spPr>
          <a:xfrm>
            <a:off x="8084130" y="3377323"/>
            <a:ext cx="2057400" cy="4880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C851ECF5-DE86-46AB-BA45-21AC43CF6676}"/>
              </a:ext>
            </a:extLst>
          </p:cNvPr>
          <p:cNvSpPr/>
          <p:nvPr/>
        </p:nvSpPr>
        <p:spPr>
          <a:xfrm>
            <a:off x="426030" y="5539774"/>
            <a:ext cx="1523403" cy="561386"/>
          </a:xfrm>
          <a:prstGeom prst="wedgeRectCallout">
            <a:avLst>
              <a:gd name="adj1" fmla="val 61983"/>
              <a:gd name="adj2" fmla="val 13283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Encapsulated “measure”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C4B821-B3F0-4089-944B-196CDFAC69B3}"/>
              </a:ext>
            </a:extLst>
          </p:cNvPr>
          <p:cNvSpPr/>
          <p:nvPr/>
        </p:nvSpPr>
        <p:spPr>
          <a:xfrm>
            <a:off x="2117255" y="6478731"/>
            <a:ext cx="1405267" cy="1974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9AFF3B-1C61-468F-9483-9570DE838562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595A9A5A-112C-433A-AFBC-5D56706BF458}"/>
              </a:ext>
            </a:extLst>
          </p:cNvPr>
          <p:cNvSpPr/>
          <p:nvPr/>
        </p:nvSpPr>
        <p:spPr>
          <a:xfrm>
            <a:off x="544167" y="862445"/>
            <a:ext cx="1609622" cy="685799"/>
          </a:xfrm>
          <a:prstGeom prst="wedgeRectCallout">
            <a:avLst>
              <a:gd name="adj1" fmla="val 62629"/>
              <a:gd name="adj2" fmla="val 7246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“circumstance” choice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D1A2259-8EF9-4FE8-8784-5F2882EF107D}"/>
              </a:ext>
            </a:extLst>
          </p:cNvPr>
          <p:cNvSpPr/>
          <p:nvPr/>
        </p:nvSpPr>
        <p:spPr>
          <a:xfrm>
            <a:off x="2549240" y="3344438"/>
            <a:ext cx="1405267" cy="1974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FCC24258-58B4-4656-AE20-E3BC0695EEA8}"/>
              </a:ext>
            </a:extLst>
          </p:cNvPr>
          <p:cNvSpPr/>
          <p:nvPr/>
        </p:nvSpPr>
        <p:spPr>
          <a:xfrm>
            <a:off x="544166" y="2398091"/>
            <a:ext cx="1405267" cy="791753"/>
          </a:xfrm>
          <a:prstGeom prst="wedgeRectCallout">
            <a:avLst>
              <a:gd name="adj1" fmla="val 97440"/>
              <a:gd name="adj2" fmla="val 8165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“result” choice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E0E51628-FD66-4DB6-9AC5-A17F93C99EBF}"/>
              </a:ext>
            </a:extLst>
          </p:cNvPr>
          <p:cNvSpPr/>
          <p:nvPr/>
        </p:nvSpPr>
        <p:spPr>
          <a:xfrm>
            <a:off x="10590008" y="2122732"/>
            <a:ext cx="1316180" cy="550718"/>
          </a:xfrm>
          <a:prstGeom prst="wedgeRectCallout">
            <a:avLst>
              <a:gd name="adj1" fmla="val -83684"/>
              <a:gd name="adj2" fmla="val 8043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class</a:t>
            </a:r>
          </a:p>
        </p:txBody>
      </p:sp>
    </p:spTree>
    <p:extLst>
      <p:ext uri="{BB962C8B-B14F-4D97-AF65-F5344CB8AC3E}">
        <p14:creationId xmlns:p14="http://schemas.microsoft.com/office/powerpoint/2010/main" val="129468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68D-D521-4D6B-96FE-6D20129E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D36B71D-C4A4-4453-9EA4-67140E801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52" y="1981857"/>
            <a:ext cx="9830340" cy="38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7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89BB-77AD-4888-B09C-9F639538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 structures: Circumstance</a:t>
            </a: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6E8666FB-BF65-4D25-8531-BD4F40AE1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03" y="1409700"/>
            <a:ext cx="76485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8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89BB-77AD-4888-B09C-9F639538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 structures: Result</a:t>
            </a:r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21E985C-8F9D-46CF-AECD-8F50934F8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452" y="1499425"/>
            <a:ext cx="8335561" cy="535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6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CC3B3F6-5BD2-4497-A350-C13040ED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4997303" y="2778638"/>
            <a:ext cx="2892056" cy="164450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5103627" y="3730589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3905686" y="595423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5801645" y="2237962"/>
            <a:ext cx="1081352" cy="12700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rot="10800000" flipV="1">
            <a:off x="4338085" y="3811052"/>
            <a:ext cx="765542" cy="959243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97530" y="5005093"/>
            <a:ext cx="957296" cy="94098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914049" y="5208803"/>
            <a:ext cx="591219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Request </a:t>
            </a:r>
            <a:r>
              <a:rPr lang="en-US" sz="2400" dirty="0">
                <a:sym typeface="Wingdings" panose="05000000000000000000" pitchFamily="2" charset="2"/>
              </a:rPr>
              <a:t> Observation Result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744A28-B806-4EA1-AEFE-B0F151795FF8}"/>
              </a:ext>
            </a:extLst>
          </p:cNvPr>
          <p:cNvSpPr txBox="1"/>
          <p:nvPr/>
        </p:nvSpPr>
        <p:spPr>
          <a:xfrm>
            <a:off x="5768679" y="4677175"/>
            <a:ext cx="2668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Order vital signs exam: </a:t>
            </a:r>
          </a:p>
        </p:txBody>
      </p:sp>
    </p:spTree>
    <p:extLst>
      <p:ext uri="{BB962C8B-B14F-4D97-AF65-F5344CB8AC3E}">
        <p14:creationId xmlns:p14="http://schemas.microsoft.com/office/powerpoint/2010/main" val="87988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1498512-65AC-4294-82A4-5DBAA4366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2510135" y="2778638"/>
            <a:ext cx="2401188" cy="116793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2604267" y="3352637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1897325" y="593822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485849" y="922166"/>
            <a:ext cx="1081352" cy="263159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3743411" y="3999090"/>
            <a:ext cx="1365881" cy="176531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</p:cNvCxnSpPr>
          <p:nvPr/>
        </p:nvCxnSpPr>
        <p:spPr>
          <a:xfrm rot="5400000">
            <a:off x="2405411" y="5022743"/>
            <a:ext cx="1167929" cy="66303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376672" y="5208803"/>
            <a:ext cx="668121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Performance </a:t>
            </a:r>
            <a:r>
              <a:rPr lang="en-US" sz="2400" dirty="0">
                <a:sym typeface="Wingdings" panose="05000000000000000000" pitchFamily="2" charset="2"/>
              </a:rPr>
              <a:t> Intervention Result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744A28-B806-4EA1-AEFE-B0F151795FF8}"/>
              </a:ext>
            </a:extLst>
          </p:cNvPr>
          <p:cNvSpPr txBox="1"/>
          <p:nvPr/>
        </p:nvSpPr>
        <p:spPr>
          <a:xfrm>
            <a:off x="5376045" y="4708857"/>
            <a:ext cx="3979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Record vital signs exam completed: </a:t>
            </a:r>
          </a:p>
        </p:txBody>
      </p:sp>
    </p:spTree>
    <p:extLst>
      <p:ext uri="{BB962C8B-B14F-4D97-AF65-F5344CB8AC3E}">
        <p14:creationId xmlns:p14="http://schemas.microsoft.com/office/powerpoint/2010/main" val="370557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6D43B52-3837-4750-85C2-031F353E7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2510135" y="2778638"/>
            <a:ext cx="2401188" cy="116793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2604267" y="3352637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3945581" y="593822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485849" y="922166"/>
            <a:ext cx="1081352" cy="263159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3743411" y="3999090"/>
            <a:ext cx="1365881" cy="176531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3887381" y="4939040"/>
            <a:ext cx="941289" cy="1057075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376672" y="5208803"/>
            <a:ext cx="668121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Performance </a:t>
            </a:r>
            <a:r>
              <a:rPr lang="en-US" sz="2400" dirty="0">
                <a:sym typeface="Wingdings" panose="05000000000000000000" pitchFamily="2" charset="2"/>
              </a:rPr>
              <a:t> Observation Result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744A28-B806-4EA1-AEFE-B0F151795FF8}"/>
              </a:ext>
            </a:extLst>
          </p:cNvPr>
          <p:cNvSpPr txBox="1"/>
          <p:nvPr/>
        </p:nvSpPr>
        <p:spPr>
          <a:xfrm>
            <a:off x="5440472" y="4674816"/>
            <a:ext cx="5192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Vital signs result (e.g. systolic blood pressure): </a:t>
            </a:r>
          </a:p>
        </p:txBody>
      </p:sp>
    </p:spTree>
    <p:extLst>
      <p:ext uri="{BB962C8B-B14F-4D97-AF65-F5344CB8AC3E}">
        <p14:creationId xmlns:p14="http://schemas.microsoft.com/office/powerpoint/2010/main" val="106227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7DD0E73-2720-4549-A56D-E451A8329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4997303" y="2778638"/>
            <a:ext cx="2892056" cy="164450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5103627" y="3730589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1881814" y="595423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5801645" y="2237962"/>
            <a:ext cx="1081352" cy="12700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rot="10800000" flipV="1">
            <a:off x="4338085" y="3811052"/>
            <a:ext cx="765542" cy="959243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rot="10800000" flipV="1">
            <a:off x="2822797" y="4770295"/>
            <a:ext cx="498095" cy="1183937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914049" y="5208803"/>
            <a:ext cx="591219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Request </a:t>
            </a:r>
            <a:r>
              <a:rPr lang="en-US" sz="2400" dirty="0">
                <a:sym typeface="Wingdings" panose="05000000000000000000" pitchFamily="2" charset="2"/>
              </a:rPr>
              <a:t> Intervention Result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34DD83-75F8-4436-9D1A-AFF864B54E6D}"/>
              </a:ext>
            </a:extLst>
          </p:cNvPr>
          <p:cNvSpPr txBox="1"/>
          <p:nvPr/>
        </p:nvSpPr>
        <p:spPr>
          <a:xfrm>
            <a:off x="5749114" y="4707393"/>
            <a:ext cx="3256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Order discharge medication: </a:t>
            </a:r>
          </a:p>
        </p:txBody>
      </p:sp>
    </p:spTree>
    <p:extLst>
      <p:ext uri="{BB962C8B-B14F-4D97-AF65-F5344CB8AC3E}">
        <p14:creationId xmlns:p14="http://schemas.microsoft.com/office/powerpoint/2010/main" val="37803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109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Building blocks</vt:lpstr>
      <vt:lpstr>Polymorphic  structures: Circumstance</vt:lpstr>
      <vt:lpstr>Polymorphic  structures: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Ioana Singureanu</dc:creator>
  <cp:lastModifiedBy>Ioana Singureanu</cp:lastModifiedBy>
  <cp:revision>14</cp:revision>
  <dcterms:created xsi:type="dcterms:W3CDTF">2019-06-19T15:07:28Z</dcterms:created>
  <dcterms:modified xsi:type="dcterms:W3CDTF">2019-06-19T20:19:53Z</dcterms:modified>
</cp:coreProperties>
</file>