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9" r:id="rId2"/>
    <p:sldId id="266" r:id="rId3"/>
    <p:sldId id="271" r:id="rId4"/>
    <p:sldId id="272" r:id="rId5"/>
    <p:sldId id="274" r:id="rId6"/>
    <p:sldId id="270" r:id="rId7"/>
    <p:sldId id="260" r:id="rId8"/>
    <p:sldId id="257" r:id="rId9"/>
    <p:sldId id="265" r:id="rId10"/>
    <p:sldId id="276" r:id="rId11"/>
    <p:sldId id="275" r:id="rId12"/>
    <p:sldId id="277" r:id="rId13"/>
    <p:sldId id="278" r:id="rId14"/>
    <p:sldId id="279" r:id="rId15"/>
    <p:sldId id="362" r:id="rId16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980" autoAdjust="0"/>
  </p:normalViewPr>
  <p:slideViewPr>
    <p:cSldViewPr snapToGrid="0">
      <p:cViewPr varScale="1">
        <p:scale>
          <a:sx n="98" d="100"/>
          <a:sy n="98" d="100"/>
        </p:scale>
        <p:origin x="18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16" y="90"/>
      </p:cViewPr>
      <p:guideLst>
        <p:guide orient="horz" pos="2932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580AE-E165-4F25-A36B-FA38D31FA44B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A4F111-AFF4-4B94-B672-3902EC78934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Findings</a:t>
          </a:r>
        </a:p>
      </dgm:t>
    </dgm:pt>
    <dgm:pt modelId="{496567E8-BBC5-4C4F-A6D8-05D7E61682D4}" type="parTrans" cxnId="{B2464325-74BF-43F3-B4A0-4AA40BF38042}">
      <dgm:prSet/>
      <dgm:spPr/>
      <dgm:t>
        <a:bodyPr/>
        <a:lstStyle/>
        <a:p>
          <a:endParaRPr lang="en-US"/>
        </a:p>
      </dgm:t>
    </dgm:pt>
    <dgm:pt modelId="{5F7B2889-DBC1-4323-8340-A709605AAE1E}" type="sibTrans" cxnId="{B2464325-74BF-43F3-B4A0-4AA40BF38042}">
      <dgm:prSet/>
      <dgm:spPr/>
      <dgm:t>
        <a:bodyPr/>
        <a:lstStyle/>
        <a:p>
          <a:endParaRPr lang="en-US"/>
        </a:p>
      </dgm:t>
    </dgm:pt>
    <dgm:pt modelId="{F121B56F-D1C5-4481-90EB-5FA35AF4BD2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Functional Status</a:t>
          </a:r>
        </a:p>
      </dgm:t>
    </dgm:pt>
    <dgm:pt modelId="{085EA722-E175-4453-8D3B-A5DF630A2231}" type="parTrans" cxnId="{1C93B4A9-8C11-4259-AFF5-CCCBE6DAEE0E}">
      <dgm:prSet/>
      <dgm:spPr/>
      <dgm:t>
        <a:bodyPr/>
        <a:lstStyle/>
        <a:p>
          <a:endParaRPr lang="en-US"/>
        </a:p>
      </dgm:t>
    </dgm:pt>
    <dgm:pt modelId="{915B65F9-FC56-468A-ABC2-CE507C33B5DE}" type="sibTrans" cxnId="{1C93B4A9-8C11-4259-AFF5-CCCBE6DAEE0E}">
      <dgm:prSet/>
      <dgm:spPr/>
      <dgm:t>
        <a:bodyPr/>
        <a:lstStyle/>
        <a:p>
          <a:endParaRPr lang="en-US"/>
        </a:p>
      </dgm:t>
    </dgm:pt>
    <dgm:pt modelId="{478D3228-6C64-4678-B16A-5612B6F5734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General Status</a:t>
          </a:r>
        </a:p>
      </dgm:t>
    </dgm:pt>
    <dgm:pt modelId="{3D22C837-4A40-4E2D-96B6-21F1FE87643A}" type="parTrans" cxnId="{2A4F96F1-6834-47D3-990C-D4573290E041}">
      <dgm:prSet/>
      <dgm:spPr/>
      <dgm:t>
        <a:bodyPr/>
        <a:lstStyle/>
        <a:p>
          <a:endParaRPr lang="en-US"/>
        </a:p>
      </dgm:t>
    </dgm:pt>
    <dgm:pt modelId="{4926CEA0-21F8-4895-A11C-8614EB7A0399}" type="sibTrans" cxnId="{2A4F96F1-6834-47D3-990C-D4573290E041}">
      <dgm:prSet/>
      <dgm:spPr/>
      <dgm:t>
        <a:bodyPr/>
        <a:lstStyle/>
        <a:p>
          <a:endParaRPr lang="en-US"/>
        </a:p>
      </dgm:t>
    </dgm:pt>
    <dgm:pt modelId="{E613F751-AA7B-4426-A4EF-DCE649030A2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Health Status </a:t>
          </a:r>
          <a:r>
            <a:rPr lang="en-US" dirty="0" err="1"/>
            <a:t>Eval</a:t>
          </a:r>
          <a:r>
            <a:rPr lang="en-US" dirty="0"/>
            <a:t>/Outcomes</a:t>
          </a:r>
        </a:p>
      </dgm:t>
    </dgm:pt>
    <dgm:pt modelId="{1B92BFD7-EBF6-4ED9-BD05-2F82A2F31AEB}" type="parTrans" cxnId="{FD3A513A-301C-42CC-87A8-B545E9828DC0}">
      <dgm:prSet/>
      <dgm:spPr/>
      <dgm:t>
        <a:bodyPr/>
        <a:lstStyle/>
        <a:p>
          <a:endParaRPr lang="en-US"/>
        </a:p>
      </dgm:t>
    </dgm:pt>
    <dgm:pt modelId="{296867FA-54C8-4BA9-B9D0-4DD5DBA187D3}" type="sibTrans" cxnId="{FD3A513A-301C-42CC-87A8-B545E9828DC0}">
      <dgm:prSet/>
      <dgm:spPr/>
      <dgm:t>
        <a:bodyPr/>
        <a:lstStyle/>
        <a:p>
          <a:endParaRPr lang="en-US"/>
        </a:p>
      </dgm:t>
    </dgm:pt>
    <dgm:pt modelId="{3C6B21CA-3B4D-4C70-B1C1-3987538CE3B2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Mental Status</a:t>
          </a:r>
        </a:p>
      </dgm:t>
    </dgm:pt>
    <dgm:pt modelId="{867C4325-933D-4E2D-B4B6-7A8F57E143D1}" type="parTrans" cxnId="{7822693F-2358-4381-AF6B-169B56605814}">
      <dgm:prSet/>
      <dgm:spPr/>
      <dgm:t>
        <a:bodyPr/>
        <a:lstStyle/>
        <a:p>
          <a:endParaRPr lang="en-US"/>
        </a:p>
      </dgm:t>
    </dgm:pt>
    <dgm:pt modelId="{8831AD53-430F-4F5A-8889-D05B6459D09A}" type="sibTrans" cxnId="{7822693F-2358-4381-AF6B-169B56605814}">
      <dgm:prSet/>
      <dgm:spPr/>
      <dgm:t>
        <a:bodyPr/>
        <a:lstStyle/>
        <a:p>
          <a:endParaRPr lang="en-US"/>
        </a:p>
      </dgm:t>
    </dgm:pt>
    <dgm:pt modelId="{D5513C0D-153B-4C93-8676-B0AD8979C8E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Nutrition</a:t>
          </a:r>
        </a:p>
      </dgm:t>
    </dgm:pt>
    <dgm:pt modelId="{3BA7CC48-147C-427B-8120-189C01971D86}" type="parTrans" cxnId="{3296E309-9811-4D00-A030-6C3B1C99C026}">
      <dgm:prSet/>
      <dgm:spPr/>
      <dgm:t>
        <a:bodyPr/>
        <a:lstStyle/>
        <a:p>
          <a:endParaRPr lang="en-US"/>
        </a:p>
      </dgm:t>
    </dgm:pt>
    <dgm:pt modelId="{B4E3ECF4-B2A8-4AF8-B7F2-FE65E509ADC3}" type="sibTrans" cxnId="{3296E309-9811-4D00-A030-6C3B1C99C026}">
      <dgm:prSet/>
      <dgm:spPr/>
      <dgm:t>
        <a:bodyPr/>
        <a:lstStyle/>
        <a:p>
          <a:endParaRPr lang="en-US"/>
        </a:p>
      </dgm:t>
    </dgm:pt>
    <dgm:pt modelId="{C16F6E68-C32A-4431-B9C0-77E57B57A6E1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Plan of Treatment</a:t>
          </a:r>
        </a:p>
      </dgm:t>
    </dgm:pt>
    <dgm:pt modelId="{9F780C9E-B9CD-40B2-B992-B7245FD19F74}" type="parTrans" cxnId="{A85B90A2-AFE1-4402-A9EF-D4D8C000879A}">
      <dgm:prSet/>
      <dgm:spPr/>
      <dgm:t>
        <a:bodyPr/>
        <a:lstStyle/>
        <a:p>
          <a:endParaRPr lang="en-US"/>
        </a:p>
      </dgm:t>
    </dgm:pt>
    <dgm:pt modelId="{71FFA740-6DE1-4035-AA90-B794B1B4FE20}" type="sibTrans" cxnId="{A85B90A2-AFE1-4402-A9EF-D4D8C000879A}">
      <dgm:prSet/>
      <dgm:spPr/>
      <dgm:t>
        <a:bodyPr/>
        <a:lstStyle/>
        <a:p>
          <a:endParaRPr lang="en-US"/>
        </a:p>
      </dgm:t>
    </dgm:pt>
    <dgm:pt modelId="{B83B9082-6B10-44D7-A84D-D00DA3842851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Planned Procedure</a:t>
          </a:r>
        </a:p>
      </dgm:t>
    </dgm:pt>
    <dgm:pt modelId="{E8697FD5-AECE-44BA-8799-13937C929010}" type="parTrans" cxnId="{116E914C-FAAD-48F1-857E-70636134466E}">
      <dgm:prSet/>
      <dgm:spPr/>
      <dgm:t>
        <a:bodyPr/>
        <a:lstStyle/>
        <a:p>
          <a:endParaRPr lang="en-US"/>
        </a:p>
      </dgm:t>
    </dgm:pt>
    <dgm:pt modelId="{E4427F14-4A80-423D-94CE-FE1CC43C4F08}" type="sibTrans" cxnId="{116E914C-FAAD-48F1-857E-70636134466E}">
      <dgm:prSet/>
      <dgm:spPr/>
      <dgm:t>
        <a:bodyPr/>
        <a:lstStyle/>
        <a:p>
          <a:endParaRPr lang="en-US"/>
        </a:p>
      </dgm:t>
    </dgm:pt>
    <dgm:pt modelId="{922CC998-F639-41C9-9119-E20B8F92AF3D}">
      <dgm:prSet custT="1"/>
      <dgm:spPr>
        <a:solidFill>
          <a:schemeClr val="bg1"/>
        </a:solidFill>
      </dgm:spPr>
      <dgm:t>
        <a:bodyPr/>
        <a:lstStyle/>
        <a:p>
          <a:r>
            <a:rPr lang="en-US" sz="1200" b="1" dirty="0"/>
            <a:t>Subjective</a:t>
          </a:r>
          <a:endParaRPr lang="en-US" sz="1000" b="1" dirty="0"/>
        </a:p>
      </dgm:t>
    </dgm:pt>
    <dgm:pt modelId="{D953626B-5128-4512-9AB3-DB6047AD18A3}" type="parTrans" cxnId="{136C7FC1-1235-4624-9397-DA5655CDCF2C}">
      <dgm:prSet/>
      <dgm:spPr/>
      <dgm:t>
        <a:bodyPr/>
        <a:lstStyle/>
        <a:p>
          <a:endParaRPr lang="en-US"/>
        </a:p>
      </dgm:t>
    </dgm:pt>
    <dgm:pt modelId="{A5C1EA3D-630E-4EF5-9844-2FDF52417135}" type="sibTrans" cxnId="{136C7FC1-1235-4624-9397-DA5655CDCF2C}">
      <dgm:prSet/>
      <dgm:spPr/>
      <dgm:t>
        <a:bodyPr/>
        <a:lstStyle/>
        <a:p>
          <a:endParaRPr lang="en-US"/>
        </a:p>
      </dgm:t>
    </dgm:pt>
    <dgm:pt modelId="{91A1B0E0-6CB0-46FD-9B7C-BB53A85F5B7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Admission Diagnosis</a:t>
          </a:r>
          <a:endParaRPr lang="en-US" dirty="0"/>
        </a:p>
      </dgm:t>
    </dgm:pt>
    <dgm:pt modelId="{16C7F234-FA8D-47FE-9B07-F41448D29AAE}" type="parTrans" cxnId="{AC76AC5A-A10D-44BB-BEC4-459A12DB1D9B}">
      <dgm:prSet/>
      <dgm:spPr/>
      <dgm:t>
        <a:bodyPr/>
        <a:lstStyle/>
        <a:p>
          <a:endParaRPr lang="en-US"/>
        </a:p>
      </dgm:t>
    </dgm:pt>
    <dgm:pt modelId="{DE065E7D-8C25-4C15-826D-3D19A3BBB0D0}" type="sibTrans" cxnId="{AC76AC5A-A10D-44BB-BEC4-459A12DB1D9B}">
      <dgm:prSet/>
      <dgm:spPr/>
      <dgm:t>
        <a:bodyPr/>
        <a:lstStyle/>
        <a:p>
          <a:endParaRPr lang="en-US"/>
        </a:p>
      </dgm:t>
    </dgm:pt>
    <dgm:pt modelId="{3BEA7034-0086-4C43-AA3E-D7A68DFE01A4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Chief Complaint Reason for Visit</a:t>
          </a:r>
        </a:p>
      </dgm:t>
    </dgm:pt>
    <dgm:pt modelId="{C2DE2903-FCD3-4F1F-A1B7-9E5C8B31034F}" type="parTrans" cxnId="{56BD75C3-7799-49EC-8A59-8FD5E19A61DA}">
      <dgm:prSet/>
      <dgm:spPr/>
      <dgm:t>
        <a:bodyPr/>
        <a:lstStyle/>
        <a:p>
          <a:endParaRPr lang="en-US"/>
        </a:p>
      </dgm:t>
    </dgm:pt>
    <dgm:pt modelId="{F7812029-3200-4A10-9CAE-B74E5CA51E23}" type="sibTrans" cxnId="{56BD75C3-7799-49EC-8A59-8FD5E19A61DA}">
      <dgm:prSet/>
      <dgm:spPr/>
      <dgm:t>
        <a:bodyPr/>
        <a:lstStyle/>
        <a:p>
          <a:endParaRPr lang="en-US"/>
        </a:p>
      </dgm:t>
    </dgm:pt>
    <dgm:pt modelId="{35383E2F-500D-45D2-9932-E607D668543B}">
      <dgm:prSet/>
      <dgm:spPr>
        <a:solidFill>
          <a:schemeClr val="bg1"/>
        </a:solidFill>
      </dgm:spPr>
      <dgm:t>
        <a:bodyPr/>
        <a:lstStyle/>
        <a:p>
          <a:r>
            <a:rPr lang="en-US"/>
            <a:t>Chief Complaint</a:t>
          </a:r>
          <a:endParaRPr lang="en-US" dirty="0"/>
        </a:p>
      </dgm:t>
    </dgm:pt>
    <dgm:pt modelId="{D4D2B57A-8104-4527-A81B-165F17481068}" type="parTrans" cxnId="{9338D820-3E97-4C39-A756-7969ED026CE8}">
      <dgm:prSet/>
      <dgm:spPr/>
      <dgm:t>
        <a:bodyPr/>
        <a:lstStyle/>
        <a:p>
          <a:endParaRPr lang="en-US"/>
        </a:p>
      </dgm:t>
    </dgm:pt>
    <dgm:pt modelId="{BB1A0CA3-9FA5-49E4-9666-9A1345E28E7D}" type="sibTrans" cxnId="{9338D820-3E97-4C39-A756-7969ED026CE8}">
      <dgm:prSet/>
      <dgm:spPr/>
      <dgm:t>
        <a:bodyPr/>
        <a:lstStyle/>
        <a:p>
          <a:endParaRPr lang="en-US"/>
        </a:p>
      </dgm:t>
    </dgm:pt>
    <dgm:pt modelId="{CAA5715A-AD77-46A4-8DF7-9402CD0E4280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Reason for Visit</a:t>
          </a:r>
        </a:p>
      </dgm:t>
    </dgm:pt>
    <dgm:pt modelId="{48495C69-119E-4A83-99DC-114D3C464768}" type="parTrans" cxnId="{8089187B-DA1B-4372-92D8-0CF2DD1B870F}">
      <dgm:prSet/>
      <dgm:spPr/>
      <dgm:t>
        <a:bodyPr/>
        <a:lstStyle/>
        <a:p>
          <a:endParaRPr lang="en-US"/>
        </a:p>
      </dgm:t>
    </dgm:pt>
    <dgm:pt modelId="{7C79ACB2-C296-4830-A4A0-B3BBD3905286}" type="sibTrans" cxnId="{8089187B-DA1B-4372-92D8-0CF2DD1B870F}">
      <dgm:prSet/>
      <dgm:spPr/>
      <dgm:t>
        <a:bodyPr/>
        <a:lstStyle/>
        <a:p>
          <a:endParaRPr lang="en-US"/>
        </a:p>
      </dgm:t>
    </dgm:pt>
    <dgm:pt modelId="{10BAF026-EDDD-4B69-B248-864D6FCEC2D4}">
      <dgm:prSet/>
      <dgm:spPr>
        <a:solidFill>
          <a:schemeClr val="bg1"/>
        </a:solidFill>
      </dgm:spPr>
      <dgm:t>
        <a:bodyPr/>
        <a:lstStyle/>
        <a:p>
          <a:r>
            <a:rPr lang="en-US"/>
            <a:t>Health Concerns</a:t>
          </a:r>
          <a:endParaRPr lang="en-US" dirty="0"/>
        </a:p>
      </dgm:t>
    </dgm:pt>
    <dgm:pt modelId="{4EED389C-1C14-4DB0-9934-A8F08BED04DD}" type="parTrans" cxnId="{CC22CBB7-46BC-44CE-9434-3B9788FE0F93}">
      <dgm:prSet/>
      <dgm:spPr/>
      <dgm:t>
        <a:bodyPr/>
        <a:lstStyle/>
        <a:p>
          <a:endParaRPr lang="en-US"/>
        </a:p>
      </dgm:t>
    </dgm:pt>
    <dgm:pt modelId="{D501BB89-8874-468A-A86D-08C85F02EA0D}" type="sibTrans" cxnId="{CC22CBB7-46BC-44CE-9434-3B9788FE0F93}">
      <dgm:prSet/>
      <dgm:spPr/>
      <dgm:t>
        <a:bodyPr/>
        <a:lstStyle/>
        <a:p>
          <a:endParaRPr lang="en-US"/>
        </a:p>
      </dgm:t>
    </dgm:pt>
    <dgm:pt modelId="{00442BCF-57A4-4332-903B-4123283D228A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History Present Illness</a:t>
          </a:r>
        </a:p>
      </dgm:t>
    </dgm:pt>
    <dgm:pt modelId="{579909BB-C20F-4C23-97FF-0F8B84122A29}" type="parTrans" cxnId="{354A301F-49F7-4B59-B867-A80B7470B0AC}">
      <dgm:prSet/>
      <dgm:spPr/>
      <dgm:t>
        <a:bodyPr/>
        <a:lstStyle/>
        <a:p>
          <a:endParaRPr lang="en-US"/>
        </a:p>
      </dgm:t>
    </dgm:pt>
    <dgm:pt modelId="{226E2805-7106-4602-870B-F40515B3185A}" type="sibTrans" cxnId="{354A301F-49F7-4B59-B867-A80B7470B0AC}">
      <dgm:prSet/>
      <dgm:spPr/>
      <dgm:t>
        <a:bodyPr/>
        <a:lstStyle/>
        <a:p>
          <a:endParaRPr lang="en-US"/>
        </a:p>
      </dgm:t>
    </dgm:pt>
    <dgm:pt modelId="{A3D4369B-4AD3-4E88-A94A-3C2CAEAEC88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b="1" dirty="0"/>
            <a:t>Objective</a:t>
          </a:r>
        </a:p>
      </dgm:t>
    </dgm:pt>
    <dgm:pt modelId="{DDB3F2A7-A265-4BDC-9F8D-F863BF08CF1F}" type="parTrans" cxnId="{9311B923-051B-43C8-A90F-055323D08E36}">
      <dgm:prSet/>
      <dgm:spPr/>
      <dgm:t>
        <a:bodyPr/>
        <a:lstStyle/>
        <a:p>
          <a:endParaRPr lang="en-US"/>
        </a:p>
      </dgm:t>
    </dgm:pt>
    <dgm:pt modelId="{1251D1D4-D0AD-4C7D-A58D-292981C6B805}" type="sibTrans" cxnId="{9311B923-051B-43C8-A90F-055323D08E36}">
      <dgm:prSet/>
      <dgm:spPr/>
      <dgm:t>
        <a:bodyPr/>
        <a:lstStyle/>
        <a:p>
          <a:endParaRPr lang="en-US"/>
        </a:p>
      </dgm:t>
    </dgm:pt>
    <dgm:pt modelId="{0CA572E7-3F15-4635-BAA2-51BB8D4F5BA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Problem</a:t>
          </a:r>
          <a:endParaRPr lang="en-US" dirty="0"/>
        </a:p>
      </dgm:t>
    </dgm:pt>
    <dgm:pt modelId="{197963BB-8E8C-4049-B5A7-746387B80DBD}" type="parTrans" cxnId="{4D2F33EC-9942-4B56-8FE0-5E0D86C0E5AE}">
      <dgm:prSet/>
      <dgm:spPr/>
      <dgm:t>
        <a:bodyPr/>
        <a:lstStyle/>
        <a:p>
          <a:endParaRPr lang="en-US"/>
        </a:p>
      </dgm:t>
    </dgm:pt>
    <dgm:pt modelId="{8DCDB0A4-11F9-466D-AEE0-C00333D10146}" type="sibTrans" cxnId="{4D2F33EC-9942-4B56-8FE0-5E0D86C0E5AE}">
      <dgm:prSet/>
      <dgm:spPr/>
      <dgm:t>
        <a:bodyPr/>
        <a:lstStyle/>
        <a:p>
          <a:endParaRPr lang="en-US"/>
        </a:p>
      </dgm:t>
    </dgm:pt>
    <dgm:pt modelId="{82213F14-02F2-493B-9C3B-0AE1C991AF2E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Results</a:t>
          </a:r>
          <a:endParaRPr lang="en-US" dirty="0"/>
        </a:p>
      </dgm:t>
    </dgm:pt>
    <dgm:pt modelId="{C9EA4657-465B-4167-8427-C4F304447F9C}" type="parTrans" cxnId="{5DC8F09C-1AC8-42D0-B6ED-D0AD348D75D7}">
      <dgm:prSet/>
      <dgm:spPr/>
      <dgm:t>
        <a:bodyPr/>
        <a:lstStyle/>
        <a:p>
          <a:endParaRPr lang="en-US"/>
        </a:p>
      </dgm:t>
    </dgm:pt>
    <dgm:pt modelId="{D017649F-A07C-47FA-AF84-508B55917AD3}" type="sibTrans" cxnId="{5DC8F09C-1AC8-42D0-B6ED-D0AD348D75D7}">
      <dgm:prSet/>
      <dgm:spPr/>
      <dgm:t>
        <a:bodyPr/>
        <a:lstStyle/>
        <a:p>
          <a:endParaRPr lang="en-US"/>
        </a:p>
      </dgm:t>
    </dgm:pt>
    <dgm:pt modelId="{5BE4D4CD-A0AC-46E4-A448-E0B8D111938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Vital Signs</a:t>
          </a:r>
          <a:endParaRPr lang="en-US" dirty="0"/>
        </a:p>
      </dgm:t>
    </dgm:pt>
    <dgm:pt modelId="{D111209B-F056-43F9-AC94-46A7264ADBB7}" type="parTrans" cxnId="{A3C28D0B-00AE-4BC9-B5F7-AA37C365E69B}">
      <dgm:prSet/>
      <dgm:spPr/>
      <dgm:t>
        <a:bodyPr/>
        <a:lstStyle/>
        <a:p>
          <a:endParaRPr lang="en-US"/>
        </a:p>
      </dgm:t>
    </dgm:pt>
    <dgm:pt modelId="{673CEA3A-4B6E-4CE3-ACD4-96E9EF6C9366}" type="sibTrans" cxnId="{A3C28D0B-00AE-4BC9-B5F7-AA37C365E69B}">
      <dgm:prSet/>
      <dgm:spPr/>
      <dgm:t>
        <a:bodyPr/>
        <a:lstStyle/>
        <a:p>
          <a:endParaRPr lang="en-US"/>
        </a:p>
      </dgm:t>
    </dgm:pt>
    <dgm:pt modelId="{AEB0988E-62DE-4638-B6E6-9115F946872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Medications</a:t>
          </a:r>
        </a:p>
      </dgm:t>
    </dgm:pt>
    <dgm:pt modelId="{FDAD6B95-54DE-405C-95C4-A7460937B8B3}" type="parTrans" cxnId="{0ED963EE-0CE5-4B5B-A40B-807A395CFF41}">
      <dgm:prSet/>
      <dgm:spPr/>
      <dgm:t>
        <a:bodyPr/>
        <a:lstStyle/>
        <a:p>
          <a:endParaRPr lang="en-US"/>
        </a:p>
      </dgm:t>
    </dgm:pt>
    <dgm:pt modelId="{D5A58EFB-026A-4D46-9258-0E700EECA877}" type="sibTrans" cxnId="{0ED963EE-0CE5-4B5B-A40B-807A395CFF41}">
      <dgm:prSet/>
      <dgm:spPr/>
      <dgm:t>
        <a:bodyPr/>
        <a:lstStyle/>
        <a:p>
          <a:endParaRPr lang="en-US"/>
        </a:p>
      </dgm:t>
    </dgm:pt>
    <dgm:pt modelId="{4F74BD67-8A14-4E47-A63E-705F9E8CFC7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Immunizations</a:t>
          </a:r>
          <a:endParaRPr lang="en-US" dirty="0"/>
        </a:p>
      </dgm:t>
    </dgm:pt>
    <dgm:pt modelId="{7C3489FE-BC9F-4B23-A421-8616ED894EB6}" type="parTrans" cxnId="{5D4EAFDD-BEB5-498A-BCFD-B72D763E394F}">
      <dgm:prSet/>
      <dgm:spPr/>
      <dgm:t>
        <a:bodyPr/>
        <a:lstStyle/>
        <a:p>
          <a:endParaRPr lang="en-US"/>
        </a:p>
      </dgm:t>
    </dgm:pt>
    <dgm:pt modelId="{3B761CB7-8F00-42ED-AAE8-F4F1BC48BD15}" type="sibTrans" cxnId="{5D4EAFDD-BEB5-498A-BCFD-B72D763E394F}">
      <dgm:prSet/>
      <dgm:spPr/>
      <dgm:t>
        <a:bodyPr/>
        <a:lstStyle/>
        <a:p>
          <a:endParaRPr lang="en-US"/>
        </a:p>
      </dgm:t>
    </dgm:pt>
    <dgm:pt modelId="{9A2BF24F-E5A3-4D91-85CD-B9725C2C421A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Medical (Gen) History</a:t>
          </a:r>
          <a:endParaRPr lang="en-US" dirty="0"/>
        </a:p>
      </dgm:t>
    </dgm:pt>
    <dgm:pt modelId="{CD0AA266-1560-45EC-BC06-2173826A01C5}" type="parTrans" cxnId="{E258F6E5-D981-4315-AC80-4447EFECCA0E}">
      <dgm:prSet/>
      <dgm:spPr/>
      <dgm:t>
        <a:bodyPr/>
        <a:lstStyle/>
        <a:p>
          <a:endParaRPr lang="en-US"/>
        </a:p>
      </dgm:t>
    </dgm:pt>
    <dgm:pt modelId="{FFAF1B7D-C449-431C-BAC4-A863BD60B7D3}" type="sibTrans" cxnId="{E258F6E5-D981-4315-AC80-4447EFECCA0E}">
      <dgm:prSet/>
      <dgm:spPr/>
      <dgm:t>
        <a:bodyPr/>
        <a:lstStyle/>
        <a:p>
          <a:endParaRPr lang="en-US"/>
        </a:p>
      </dgm:t>
    </dgm:pt>
    <dgm:pt modelId="{8D9B59D1-77EB-4D59-AC92-14BFF4DC667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Procedures</a:t>
          </a:r>
          <a:endParaRPr lang="en-US" dirty="0"/>
        </a:p>
      </dgm:t>
    </dgm:pt>
    <dgm:pt modelId="{5A008457-B514-42EE-9FAF-06A57CBC3276}" type="parTrans" cxnId="{EA33AB5A-6580-4A19-90FA-CF3BAA54DDF3}">
      <dgm:prSet/>
      <dgm:spPr/>
      <dgm:t>
        <a:bodyPr/>
        <a:lstStyle/>
        <a:p>
          <a:endParaRPr lang="en-US"/>
        </a:p>
      </dgm:t>
    </dgm:pt>
    <dgm:pt modelId="{26705A36-1A79-4AB5-8CB3-154F4BEF3514}" type="sibTrans" cxnId="{EA33AB5A-6580-4A19-90FA-CF3BAA54DDF3}">
      <dgm:prSet/>
      <dgm:spPr/>
      <dgm:t>
        <a:bodyPr/>
        <a:lstStyle/>
        <a:p>
          <a:endParaRPr lang="en-US"/>
        </a:p>
      </dgm:t>
    </dgm:pt>
    <dgm:pt modelId="{EBBD6701-ED16-43EC-9B8B-D82FBCB3E68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Admission Meds</a:t>
          </a:r>
          <a:endParaRPr lang="en-US" dirty="0"/>
        </a:p>
      </dgm:t>
    </dgm:pt>
    <dgm:pt modelId="{00425980-CE46-4B99-9144-ED35F1AECDDB}" type="parTrans" cxnId="{6EFF899B-806B-486C-8C68-EF8A5D8A5CE4}">
      <dgm:prSet/>
      <dgm:spPr/>
      <dgm:t>
        <a:bodyPr/>
        <a:lstStyle/>
        <a:p>
          <a:endParaRPr lang="en-US"/>
        </a:p>
      </dgm:t>
    </dgm:pt>
    <dgm:pt modelId="{6D363638-A0D1-491A-AF7B-FCA23754E33E}" type="sibTrans" cxnId="{6EFF899B-806B-486C-8C68-EF8A5D8A5CE4}">
      <dgm:prSet/>
      <dgm:spPr/>
      <dgm:t>
        <a:bodyPr/>
        <a:lstStyle/>
        <a:p>
          <a:endParaRPr lang="en-US"/>
        </a:p>
      </dgm:t>
    </dgm:pt>
    <dgm:pt modelId="{0C5C5BFE-9F2D-4FBF-A709-44047DA6BCA6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Medical Equipment</a:t>
          </a:r>
          <a:endParaRPr lang="en-US" dirty="0"/>
        </a:p>
      </dgm:t>
    </dgm:pt>
    <dgm:pt modelId="{8608D912-0045-41A9-8245-089DB7F4CEB0}" type="parTrans" cxnId="{C4AE35D2-F577-478F-ACBD-08D4FB69E6B2}">
      <dgm:prSet/>
      <dgm:spPr/>
      <dgm:t>
        <a:bodyPr/>
        <a:lstStyle/>
        <a:p>
          <a:endParaRPr lang="en-US"/>
        </a:p>
      </dgm:t>
    </dgm:pt>
    <dgm:pt modelId="{B7F3DBEE-696D-4EC6-A141-B75554F04B39}" type="sibTrans" cxnId="{C4AE35D2-F577-478F-ACBD-08D4FB69E6B2}">
      <dgm:prSet/>
      <dgm:spPr/>
      <dgm:t>
        <a:bodyPr/>
        <a:lstStyle/>
        <a:p>
          <a:endParaRPr lang="en-US"/>
        </a:p>
      </dgm:t>
    </dgm:pt>
    <dgm:pt modelId="{9D7A2731-43A2-41DE-8A1F-3002C9A81ED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Implants</a:t>
          </a:r>
          <a:endParaRPr lang="en-US" dirty="0"/>
        </a:p>
      </dgm:t>
    </dgm:pt>
    <dgm:pt modelId="{A1E37DB6-9732-42CC-9783-A565CD1E381F}" type="parTrans" cxnId="{76F68A17-63DB-4BF6-90FE-C16D840BC583}">
      <dgm:prSet/>
      <dgm:spPr/>
      <dgm:t>
        <a:bodyPr/>
        <a:lstStyle/>
        <a:p>
          <a:endParaRPr lang="en-US"/>
        </a:p>
      </dgm:t>
    </dgm:pt>
    <dgm:pt modelId="{B28E1D7E-457F-4555-AB6A-46419BD09485}" type="sibTrans" cxnId="{76F68A17-63DB-4BF6-90FE-C16D840BC583}">
      <dgm:prSet/>
      <dgm:spPr/>
      <dgm:t>
        <a:bodyPr/>
        <a:lstStyle/>
        <a:p>
          <a:endParaRPr lang="en-US"/>
        </a:p>
      </dgm:t>
    </dgm:pt>
    <dgm:pt modelId="{9BDB7D7F-D8DE-45D6-8E96-595AAC95CE8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Course of Care</a:t>
          </a:r>
          <a:endParaRPr lang="en-US" dirty="0"/>
        </a:p>
      </dgm:t>
    </dgm:pt>
    <dgm:pt modelId="{3A06ED47-75BA-4FDB-8685-D5DE4ACC79E2}" type="parTrans" cxnId="{FA8C5ABB-473A-4672-9BC2-CE95F31F2F3E}">
      <dgm:prSet/>
      <dgm:spPr/>
      <dgm:t>
        <a:bodyPr/>
        <a:lstStyle/>
        <a:p>
          <a:endParaRPr lang="en-US"/>
        </a:p>
      </dgm:t>
    </dgm:pt>
    <dgm:pt modelId="{55EF187E-8F5D-4B18-8653-DA25FB96F269}" type="sibTrans" cxnId="{FA8C5ABB-473A-4672-9BC2-CE95F31F2F3E}">
      <dgm:prSet/>
      <dgm:spPr/>
      <dgm:t>
        <a:bodyPr/>
        <a:lstStyle/>
        <a:p>
          <a:endParaRPr lang="en-US"/>
        </a:p>
      </dgm:t>
    </dgm:pt>
    <dgm:pt modelId="{CE3C20CC-D07A-4801-9116-235058C0AB4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Hospital Course</a:t>
          </a:r>
          <a:endParaRPr lang="en-US" dirty="0"/>
        </a:p>
      </dgm:t>
    </dgm:pt>
    <dgm:pt modelId="{786B5DF5-43C4-4C0F-B1EC-A9938608BB5D}" type="parTrans" cxnId="{B8F745D1-2EAD-4CF9-BDEA-3EDB5AEE1D84}">
      <dgm:prSet/>
      <dgm:spPr/>
      <dgm:t>
        <a:bodyPr/>
        <a:lstStyle/>
        <a:p>
          <a:endParaRPr lang="en-US"/>
        </a:p>
      </dgm:t>
    </dgm:pt>
    <dgm:pt modelId="{ECB2A08D-CF33-493E-8671-FEE827264547}" type="sibTrans" cxnId="{B8F745D1-2EAD-4CF9-BDEA-3EDB5AEE1D84}">
      <dgm:prSet/>
      <dgm:spPr/>
      <dgm:t>
        <a:bodyPr/>
        <a:lstStyle/>
        <a:p>
          <a:endParaRPr lang="en-US"/>
        </a:p>
      </dgm:t>
    </dgm:pt>
    <dgm:pt modelId="{4BDC8801-DB27-4583-A44C-1CEAB0AF890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Hospital Consultations</a:t>
          </a:r>
          <a:endParaRPr lang="en-US" dirty="0"/>
        </a:p>
      </dgm:t>
    </dgm:pt>
    <dgm:pt modelId="{D090F263-FE3C-417D-8237-4FC7D9B931F6}" type="parTrans" cxnId="{A16967BD-460F-4A2F-9E53-F86A8BCA7A64}">
      <dgm:prSet/>
      <dgm:spPr/>
      <dgm:t>
        <a:bodyPr/>
        <a:lstStyle/>
        <a:p>
          <a:endParaRPr lang="en-US"/>
        </a:p>
      </dgm:t>
    </dgm:pt>
    <dgm:pt modelId="{40B25EE5-21FC-43C0-903A-DC27430BF1E0}" type="sibTrans" cxnId="{A16967BD-460F-4A2F-9E53-F86A8BCA7A64}">
      <dgm:prSet/>
      <dgm:spPr/>
      <dgm:t>
        <a:bodyPr/>
        <a:lstStyle/>
        <a:p>
          <a:endParaRPr lang="en-US"/>
        </a:p>
      </dgm:t>
    </dgm:pt>
    <dgm:pt modelId="{F4066AC1-C021-4B66-9F7A-16100A868F1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Medications Administered</a:t>
          </a:r>
          <a:endParaRPr lang="en-US" dirty="0"/>
        </a:p>
      </dgm:t>
    </dgm:pt>
    <dgm:pt modelId="{14C07C0D-2CF0-49DA-9B44-2C3076356AAE}" type="parTrans" cxnId="{8552CD42-7C35-475C-B0F8-E1849A5A53FD}">
      <dgm:prSet/>
      <dgm:spPr/>
      <dgm:t>
        <a:bodyPr/>
        <a:lstStyle/>
        <a:p>
          <a:endParaRPr lang="en-US"/>
        </a:p>
      </dgm:t>
    </dgm:pt>
    <dgm:pt modelId="{56D4E89E-66F6-4840-80FC-A39111B7AB28}" type="sibTrans" cxnId="{8552CD42-7C35-475C-B0F8-E1849A5A53FD}">
      <dgm:prSet/>
      <dgm:spPr/>
      <dgm:t>
        <a:bodyPr/>
        <a:lstStyle/>
        <a:p>
          <a:endParaRPr lang="en-US"/>
        </a:p>
      </dgm:t>
    </dgm:pt>
    <dgm:pt modelId="{96EE71F2-71A8-4E47-8478-8E77F162E7D4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Op Note Surgical Procedure</a:t>
          </a:r>
          <a:endParaRPr lang="en-US" dirty="0"/>
        </a:p>
      </dgm:t>
    </dgm:pt>
    <dgm:pt modelId="{84FC01FD-50CF-441D-B786-BD3E01D3741B}" type="parTrans" cxnId="{71CCDF99-445B-475F-86DF-4623E84B58D9}">
      <dgm:prSet/>
      <dgm:spPr/>
      <dgm:t>
        <a:bodyPr/>
        <a:lstStyle/>
        <a:p>
          <a:endParaRPr lang="en-US"/>
        </a:p>
      </dgm:t>
    </dgm:pt>
    <dgm:pt modelId="{71787E8C-947E-4705-A03B-01E51C140A4F}" type="sibTrans" cxnId="{71CCDF99-445B-475F-86DF-4623E84B58D9}">
      <dgm:prSet/>
      <dgm:spPr/>
      <dgm:t>
        <a:bodyPr/>
        <a:lstStyle/>
        <a:p>
          <a:endParaRPr lang="en-US"/>
        </a:p>
      </dgm:t>
    </dgm:pt>
    <dgm:pt modelId="{1249F54A-29F0-454A-B4AE-0F41BAF337A7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Procedure Description</a:t>
          </a:r>
          <a:endParaRPr lang="en-US" dirty="0"/>
        </a:p>
      </dgm:t>
    </dgm:pt>
    <dgm:pt modelId="{9BD2AC96-4DBC-40B9-815C-525E1E00867E}" type="parTrans" cxnId="{0B34C2F1-3F9A-4C5B-838C-EF13456F3609}">
      <dgm:prSet/>
      <dgm:spPr/>
      <dgm:t>
        <a:bodyPr/>
        <a:lstStyle/>
        <a:p>
          <a:endParaRPr lang="en-US"/>
        </a:p>
      </dgm:t>
    </dgm:pt>
    <dgm:pt modelId="{2E144E40-7EFF-47A9-85CC-F7723495FD20}" type="sibTrans" cxnId="{0B34C2F1-3F9A-4C5B-838C-EF13456F3609}">
      <dgm:prSet/>
      <dgm:spPr/>
      <dgm:t>
        <a:bodyPr/>
        <a:lstStyle/>
        <a:p>
          <a:endParaRPr lang="en-US"/>
        </a:p>
      </dgm:t>
    </dgm:pt>
    <dgm:pt modelId="{9984B254-6696-4C74-AC7F-CD16BB374EC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Complications</a:t>
          </a:r>
          <a:endParaRPr lang="en-US" dirty="0"/>
        </a:p>
      </dgm:t>
    </dgm:pt>
    <dgm:pt modelId="{2D4DE95D-B3A6-4117-A495-1B5F4A501F6B}" type="parTrans" cxnId="{76414D0E-ECBA-4202-AE23-88051416BD6D}">
      <dgm:prSet/>
      <dgm:spPr/>
      <dgm:t>
        <a:bodyPr/>
        <a:lstStyle/>
        <a:p>
          <a:endParaRPr lang="en-US"/>
        </a:p>
      </dgm:t>
    </dgm:pt>
    <dgm:pt modelId="{DD7271CB-C039-42BE-89A4-632F55488F65}" type="sibTrans" cxnId="{76414D0E-ECBA-4202-AE23-88051416BD6D}">
      <dgm:prSet/>
      <dgm:spPr/>
      <dgm:t>
        <a:bodyPr/>
        <a:lstStyle/>
        <a:p>
          <a:endParaRPr lang="en-US"/>
        </a:p>
      </dgm:t>
    </dgm:pt>
    <dgm:pt modelId="{B8281BBF-A478-46B8-A548-08842B8EF19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Operative Note Fluids</a:t>
          </a:r>
          <a:endParaRPr lang="en-US" dirty="0"/>
        </a:p>
      </dgm:t>
    </dgm:pt>
    <dgm:pt modelId="{E61E56C3-5B37-48BF-BC54-BABDDD39E6A6}" type="parTrans" cxnId="{E3706144-96A1-490E-8A6A-2D8A942B23BA}">
      <dgm:prSet/>
      <dgm:spPr/>
      <dgm:t>
        <a:bodyPr/>
        <a:lstStyle/>
        <a:p>
          <a:endParaRPr lang="en-US"/>
        </a:p>
      </dgm:t>
    </dgm:pt>
    <dgm:pt modelId="{B4D1AD7D-D88D-45EC-B172-547D3E78BFF5}" type="sibTrans" cxnId="{E3706144-96A1-490E-8A6A-2D8A942B23BA}">
      <dgm:prSet/>
      <dgm:spPr/>
      <dgm:t>
        <a:bodyPr/>
        <a:lstStyle/>
        <a:p>
          <a:endParaRPr lang="en-US"/>
        </a:p>
      </dgm:t>
    </dgm:pt>
    <dgm:pt modelId="{207ACFA0-E1BB-40D6-8384-ECBC7A2FB58F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Procedure Est. Blood Loss</a:t>
          </a:r>
          <a:endParaRPr lang="en-US" dirty="0"/>
        </a:p>
      </dgm:t>
    </dgm:pt>
    <dgm:pt modelId="{50A44F94-A1B8-42FE-8981-DC1D741D7418}" type="parTrans" cxnId="{2113905C-777E-4312-B9E7-A84B040646D0}">
      <dgm:prSet/>
      <dgm:spPr/>
      <dgm:t>
        <a:bodyPr/>
        <a:lstStyle/>
        <a:p>
          <a:endParaRPr lang="en-US"/>
        </a:p>
      </dgm:t>
    </dgm:pt>
    <dgm:pt modelId="{C1B2F4D9-797C-4C0D-93D5-5702C3406EBE}" type="sibTrans" cxnId="{2113905C-777E-4312-B9E7-A84B040646D0}">
      <dgm:prSet/>
      <dgm:spPr/>
      <dgm:t>
        <a:bodyPr/>
        <a:lstStyle/>
        <a:p>
          <a:endParaRPr lang="en-US"/>
        </a:p>
      </dgm:t>
    </dgm:pt>
    <dgm:pt modelId="{97687342-4440-4DB8-84AB-C51F24F6B12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Procedure Findings</a:t>
          </a:r>
        </a:p>
      </dgm:t>
    </dgm:pt>
    <dgm:pt modelId="{C16A8D95-8B0E-4E28-9729-B0DCDD22A6D7}" type="parTrans" cxnId="{3E15AB8A-5214-423F-83C4-C451A083C23F}">
      <dgm:prSet/>
      <dgm:spPr/>
      <dgm:t>
        <a:bodyPr/>
        <a:lstStyle/>
        <a:p>
          <a:endParaRPr lang="en-US"/>
        </a:p>
      </dgm:t>
    </dgm:pt>
    <dgm:pt modelId="{755E6F19-B0B6-490F-A467-502A5BD4C038}" type="sibTrans" cxnId="{3E15AB8A-5214-423F-83C4-C451A083C23F}">
      <dgm:prSet/>
      <dgm:spPr/>
      <dgm:t>
        <a:bodyPr/>
        <a:lstStyle/>
        <a:p>
          <a:endParaRPr lang="en-US"/>
        </a:p>
      </dgm:t>
    </dgm:pt>
    <dgm:pt modelId="{1CF1EF5A-8504-40FB-8011-69DFDD93B01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Procedure Implants</a:t>
          </a:r>
        </a:p>
      </dgm:t>
    </dgm:pt>
    <dgm:pt modelId="{6E53A9B0-9555-4BCD-B863-6B895556720D}" type="parTrans" cxnId="{C795897F-3833-4F52-9CE8-1FAA24117BEE}">
      <dgm:prSet/>
      <dgm:spPr/>
      <dgm:t>
        <a:bodyPr/>
        <a:lstStyle/>
        <a:p>
          <a:endParaRPr lang="en-US"/>
        </a:p>
      </dgm:t>
    </dgm:pt>
    <dgm:pt modelId="{A09A0C99-5787-43B5-AF07-C02112FD62FB}" type="sibTrans" cxnId="{C795897F-3833-4F52-9CE8-1FAA24117BEE}">
      <dgm:prSet/>
      <dgm:spPr/>
      <dgm:t>
        <a:bodyPr/>
        <a:lstStyle/>
        <a:p>
          <a:endParaRPr lang="en-US"/>
        </a:p>
      </dgm:t>
    </dgm:pt>
    <dgm:pt modelId="{1509C3A3-2E59-457C-9EFB-7468DDD3C4FD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Procedure Specimens</a:t>
          </a:r>
        </a:p>
      </dgm:t>
    </dgm:pt>
    <dgm:pt modelId="{9C58BE54-8073-4355-8A19-915A1893BC76}" type="parTrans" cxnId="{9E9FC9D0-0D2F-4839-B22E-1DAF87A49A2C}">
      <dgm:prSet/>
      <dgm:spPr/>
      <dgm:t>
        <a:bodyPr/>
        <a:lstStyle/>
        <a:p>
          <a:endParaRPr lang="en-US"/>
        </a:p>
      </dgm:t>
    </dgm:pt>
    <dgm:pt modelId="{AFBE1DA6-E4FE-4C56-BB98-E017D6E7B392}" type="sibTrans" cxnId="{9E9FC9D0-0D2F-4839-B22E-1DAF87A49A2C}">
      <dgm:prSet/>
      <dgm:spPr/>
      <dgm:t>
        <a:bodyPr/>
        <a:lstStyle/>
        <a:p>
          <a:endParaRPr lang="en-US"/>
        </a:p>
      </dgm:t>
    </dgm:pt>
    <dgm:pt modelId="{C4B9EAD8-F61B-45A2-865F-FD558B0C619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Procedure Disposition</a:t>
          </a:r>
          <a:endParaRPr lang="en-US" dirty="0"/>
        </a:p>
      </dgm:t>
    </dgm:pt>
    <dgm:pt modelId="{C47A6FD6-66D3-4633-BDD9-D0118C764CC0}" type="parTrans" cxnId="{5652AEA5-C8BD-4271-9CE7-B73F0316B273}">
      <dgm:prSet/>
      <dgm:spPr/>
      <dgm:t>
        <a:bodyPr/>
        <a:lstStyle/>
        <a:p>
          <a:endParaRPr lang="en-US"/>
        </a:p>
      </dgm:t>
    </dgm:pt>
    <dgm:pt modelId="{539E2FE5-4BFB-4438-BEB7-F5487A3CABF4}" type="sibTrans" cxnId="{5652AEA5-C8BD-4271-9CE7-B73F0316B273}">
      <dgm:prSet/>
      <dgm:spPr/>
      <dgm:t>
        <a:bodyPr/>
        <a:lstStyle/>
        <a:p>
          <a:endParaRPr lang="en-US"/>
        </a:p>
      </dgm:t>
    </dgm:pt>
    <dgm:pt modelId="{43A01BF9-D37E-49A1-8BD0-B96976089C6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Anesthesia</a:t>
          </a:r>
          <a:endParaRPr lang="en-US" dirty="0"/>
        </a:p>
      </dgm:t>
    </dgm:pt>
    <dgm:pt modelId="{C0DFBDDF-BA0F-41FB-B639-8AB0C423576B}" type="parTrans" cxnId="{09EE2CF6-001E-4390-BAAA-E644FCA9DD5D}">
      <dgm:prSet/>
      <dgm:spPr/>
      <dgm:t>
        <a:bodyPr/>
        <a:lstStyle/>
        <a:p>
          <a:endParaRPr lang="en-US"/>
        </a:p>
      </dgm:t>
    </dgm:pt>
    <dgm:pt modelId="{ED4D11A8-8E06-4F8C-A810-4FFE3ACCFC96}" type="sibTrans" cxnId="{09EE2CF6-001E-4390-BAAA-E644FCA9DD5D}">
      <dgm:prSet/>
      <dgm:spPr/>
      <dgm:t>
        <a:bodyPr/>
        <a:lstStyle/>
        <a:p>
          <a:endParaRPr lang="en-US"/>
        </a:p>
      </dgm:t>
    </dgm:pt>
    <dgm:pt modelId="{5BE95DDA-1EEF-4264-A10B-A9159123ADD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Surgery Description</a:t>
          </a:r>
          <a:endParaRPr lang="en-US" dirty="0"/>
        </a:p>
      </dgm:t>
    </dgm:pt>
    <dgm:pt modelId="{A512A6ED-1A22-4953-8EB9-AF9BB680F067}" type="parTrans" cxnId="{5E34F123-8CBA-4667-A620-E3B2ADA1E5BA}">
      <dgm:prSet/>
      <dgm:spPr/>
      <dgm:t>
        <a:bodyPr/>
        <a:lstStyle/>
        <a:p>
          <a:endParaRPr lang="en-US"/>
        </a:p>
      </dgm:t>
    </dgm:pt>
    <dgm:pt modelId="{C4076974-69BF-4AC9-98B1-FB3173DE4331}" type="sibTrans" cxnId="{5E34F123-8CBA-4667-A620-E3B2ADA1E5BA}">
      <dgm:prSet/>
      <dgm:spPr/>
      <dgm:t>
        <a:bodyPr/>
        <a:lstStyle/>
        <a:p>
          <a:endParaRPr lang="en-US"/>
        </a:p>
      </dgm:t>
    </dgm:pt>
    <dgm:pt modelId="{17ADCDFF-A4EC-4FFA-A208-0EAED8E1509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Surgical Drains</a:t>
          </a:r>
          <a:endParaRPr lang="en-US" dirty="0"/>
        </a:p>
      </dgm:t>
    </dgm:pt>
    <dgm:pt modelId="{E52F3FF4-DDA1-4758-A8B3-FA668D32B129}" type="parTrans" cxnId="{5F89C240-30BC-4A6F-95BA-FB1C066FBD33}">
      <dgm:prSet/>
      <dgm:spPr/>
      <dgm:t>
        <a:bodyPr/>
        <a:lstStyle/>
        <a:p>
          <a:endParaRPr lang="en-US"/>
        </a:p>
      </dgm:t>
    </dgm:pt>
    <dgm:pt modelId="{59D7313F-B528-4624-8775-1E7D572AF7D3}" type="sibTrans" cxnId="{5F89C240-30BC-4A6F-95BA-FB1C066FBD33}">
      <dgm:prSet/>
      <dgm:spPr/>
      <dgm:t>
        <a:bodyPr/>
        <a:lstStyle/>
        <a:p>
          <a:endParaRPr lang="en-US"/>
        </a:p>
      </dgm:t>
    </dgm:pt>
    <dgm:pt modelId="{252E2CB3-705E-457B-B471-6AF7D20DA939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Hospital Discharge Studies Sum</a:t>
          </a:r>
          <a:endParaRPr lang="en-US" dirty="0"/>
        </a:p>
      </dgm:t>
    </dgm:pt>
    <dgm:pt modelId="{02855095-3CB1-48D5-9BBF-987038666FA2}" type="parTrans" cxnId="{FA230E54-9E73-44CD-82A7-E20F65B2D45F}">
      <dgm:prSet/>
      <dgm:spPr/>
      <dgm:t>
        <a:bodyPr/>
        <a:lstStyle/>
        <a:p>
          <a:endParaRPr lang="en-US"/>
        </a:p>
      </dgm:t>
    </dgm:pt>
    <dgm:pt modelId="{795C21E8-C2E5-47CE-962F-180167ECD2EC}" type="sibTrans" cxnId="{FA230E54-9E73-44CD-82A7-E20F65B2D45F}">
      <dgm:prSet/>
      <dgm:spPr/>
      <dgm:t>
        <a:bodyPr/>
        <a:lstStyle/>
        <a:p>
          <a:endParaRPr lang="en-US"/>
        </a:p>
      </dgm:t>
    </dgm:pt>
    <dgm:pt modelId="{BECAE1A7-5E30-4255-897E-EEFF7D8B1B9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Hospital Discharge Physical</a:t>
          </a:r>
        </a:p>
      </dgm:t>
    </dgm:pt>
    <dgm:pt modelId="{281BEA66-0692-4CD4-AB58-20F2965B8A3E}" type="parTrans" cxnId="{EBA300E5-EDA7-44EC-A5A7-7E2A91E61A7F}">
      <dgm:prSet/>
      <dgm:spPr/>
      <dgm:t>
        <a:bodyPr/>
        <a:lstStyle/>
        <a:p>
          <a:endParaRPr lang="en-US"/>
        </a:p>
      </dgm:t>
    </dgm:pt>
    <dgm:pt modelId="{12931C90-8512-4E7D-890D-FA74780CCA81}" type="sibTrans" cxnId="{EBA300E5-EDA7-44EC-A5A7-7E2A91E61A7F}">
      <dgm:prSet/>
      <dgm:spPr/>
      <dgm:t>
        <a:bodyPr/>
        <a:lstStyle/>
        <a:p>
          <a:endParaRPr lang="en-US"/>
        </a:p>
      </dgm:t>
    </dgm:pt>
    <dgm:pt modelId="{2BBFC487-DB1A-4778-A848-6BC0818A45B1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Goals</a:t>
          </a:r>
          <a:endParaRPr lang="en-US" dirty="0">
            <a:solidFill>
              <a:schemeClr val="bg1"/>
            </a:solidFill>
          </a:endParaRPr>
        </a:p>
      </dgm:t>
    </dgm:pt>
    <dgm:pt modelId="{6A5A521F-92DB-4E78-A1E9-1C148F0CDB4B}" type="parTrans" cxnId="{08FE1598-1283-4B59-9F45-C63074E505FE}">
      <dgm:prSet/>
      <dgm:spPr/>
      <dgm:t>
        <a:bodyPr/>
        <a:lstStyle/>
        <a:p>
          <a:endParaRPr lang="en-US"/>
        </a:p>
      </dgm:t>
    </dgm:pt>
    <dgm:pt modelId="{3B0C8E80-2BEB-4819-9BD7-834F3C01CACD}" type="sibTrans" cxnId="{08FE1598-1283-4B59-9F45-C63074E505FE}">
      <dgm:prSet/>
      <dgm:spPr/>
      <dgm:t>
        <a:bodyPr/>
        <a:lstStyle/>
        <a:p>
          <a:endParaRPr lang="en-US"/>
        </a:p>
      </dgm:t>
    </dgm:pt>
    <dgm:pt modelId="{A454A2D3-3B4A-4DFD-BDBE-AB637BA7AF9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Physical Exam</a:t>
          </a:r>
          <a:endParaRPr lang="en-US" dirty="0"/>
        </a:p>
      </dgm:t>
    </dgm:pt>
    <dgm:pt modelId="{560DE507-2F82-4531-ABF4-43BD78659E9C}" type="parTrans" cxnId="{96C08577-E1EB-4D81-998D-B4076E9B88E1}">
      <dgm:prSet/>
      <dgm:spPr/>
      <dgm:t>
        <a:bodyPr/>
        <a:lstStyle/>
        <a:p>
          <a:endParaRPr lang="en-US"/>
        </a:p>
      </dgm:t>
    </dgm:pt>
    <dgm:pt modelId="{1B23977F-9C83-4BAC-9088-1C9BFB47A805}" type="sibTrans" cxnId="{96C08577-E1EB-4D81-998D-B4076E9B88E1}">
      <dgm:prSet/>
      <dgm:spPr/>
      <dgm:t>
        <a:bodyPr/>
        <a:lstStyle/>
        <a:p>
          <a:endParaRPr lang="en-US"/>
        </a:p>
      </dgm:t>
    </dgm:pt>
    <dgm:pt modelId="{242BD420-7014-4D9C-AE63-720E63CFAB5D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Instructions</a:t>
          </a:r>
          <a:endParaRPr lang="en-US" dirty="0">
            <a:solidFill>
              <a:schemeClr val="bg1"/>
            </a:solidFill>
          </a:endParaRPr>
        </a:p>
      </dgm:t>
    </dgm:pt>
    <dgm:pt modelId="{72D212CE-E4CF-40CE-AA6B-66CB99287837}" type="parTrans" cxnId="{B7873628-0ED7-47E9-9F96-B32D32CC3B3A}">
      <dgm:prSet/>
      <dgm:spPr/>
      <dgm:t>
        <a:bodyPr/>
        <a:lstStyle/>
        <a:p>
          <a:endParaRPr lang="en-US"/>
        </a:p>
      </dgm:t>
    </dgm:pt>
    <dgm:pt modelId="{19CB618B-E150-47A9-AB62-E053AE273DB0}" type="sibTrans" cxnId="{B7873628-0ED7-47E9-9F96-B32D32CC3B3A}">
      <dgm:prSet/>
      <dgm:spPr/>
      <dgm:t>
        <a:bodyPr/>
        <a:lstStyle/>
        <a:p>
          <a:endParaRPr lang="en-US"/>
        </a:p>
      </dgm:t>
    </dgm:pt>
    <dgm:pt modelId="{82C5C931-4E66-4E23-A238-51DD5F7BB49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Discharge Medications</a:t>
          </a:r>
          <a:endParaRPr lang="en-US" dirty="0">
            <a:solidFill>
              <a:schemeClr val="bg1"/>
            </a:solidFill>
          </a:endParaRPr>
        </a:p>
      </dgm:t>
    </dgm:pt>
    <dgm:pt modelId="{014C0588-EBCA-4F80-833E-0A66F7135993}" type="parTrans" cxnId="{AAB343BD-FB5B-4DFF-90F5-4426325E5B2E}">
      <dgm:prSet/>
      <dgm:spPr/>
      <dgm:t>
        <a:bodyPr/>
        <a:lstStyle/>
        <a:p>
          <a:endParaRPr lang="en-US"/>
        </a:p>
      </dgm:t>
    </dgm:pt>
    <dgm:pt modelId="{FEB480C0-BE73-445F-9C40-097A286C510C}" type="sibTrans" cxnId="{AAB343BD-FB5B-4DFF-90F5-4426325E5B2E}">
      <dgm:prSet/>
      <dgm:spPr/>
      <dgm:t>
        <a:bodyPr/>
        <a:lstStyle/>
        <a:p>
          <a:endParaRPr lang="en-US"/>
        </a:p>
      </dgm:t>
    </dgm:pt>
    <dgm:pt modelId="{3D2D3CAE-2A59-4736-AF70-EAC1EF02C8C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Hospital Discharge Instructions</a:t>
          </a:r>
          <a:endParaRPr lang="en-US" dirty="0">
            <a:solidFill>
              <a:schemeClr val="bg1"/>
            </a:solidFill>
          </a:endParaRPr>
        </a:p>
      </dgm:t>
    </dgm:pt>
    <dgm:pt modelId="{D100CD34-386B-4669-9220-193D210DC1F6}" type="parTrans" cxnId="{63583EEB-BC7B-4077-B6B8-B061633F0791}">
      <dgm:prSet/>
      <dgm:spPr/>
      <dgm:t>
        <a:bodyPr/>
        <a:lstStyle/>
        <a:p>
          <a:endParaRPr lang="en-US"/>
        </a:p>
      </dgm:t>
    </dgm:pt>
    <dgm:pt modelId="{ECE35C7A-1021-420C-8D7B-178059205565}" type="sibTrans" cxnId="{63583EEB-BC7B-4077-B6B8-B061633F0791}">
      <dgm:prSet/>
      <dgm:spPr/>
      <dgm:t>
        <a:bodyPr/>
        <a:lstStyle/>
        <a:p>
          <a:endParaRPr lang="en-US"/>
        </a:p>
      </dgm:t>
    </dgm:pt>
    <dgm:pt modelId="{28E88764-168D-45E6-B587-43792FCE4035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</a:rPr>
            <a:t>Discharge Diet</a:t>
          </a:r>
          <a:endParaRPr lang="en-US" dirty="0">
            <a:solidFill>
              <a:schemeClr val="bg1"/>
            </a:solidFill>
          </a:endParaRPr>
        </a:p>
      </dgm:t>
    </dgm:pt>
    <dgm:pt modelId="{1945A469-8781-4132-83B8-2A74CDA43068}" type="parTrans" cxnId="{535C6589-7612-4B92-BF32-7AF31C686BEB}">
      <dgm:prSet/>
      <dgm:spPr/>
      <dgm:t>
        <a:bodyPr/>
        <a:lstStyle/>
        <a:p>
          <a:endParaRPr lang="en-US"/>
        </a:p>
      </dgm:t>
    </dgm:pt>
    <dgm:pt modelId="{45D0440D-0F5D-4BF1-8016-3D93CE5737B6}" type="sibTrans" cxnId="{535C6589-7612-4B92-BF32-7AF31C686BEB}">
      <dgm:prSet/>
      <dgm:spPr/>
      <dgm:t>
        <a:bodyPr/>
        <a:lstStyle/>
        <a:p>
          <a:endParaRPr lang="en-US"/>
        </a:p>
      </dgm:t>
    </dgm:pt>
    <dgm:pt modelId="{FE89FECC-3495-4B20-B4D7-7E9DF412BA0D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/>
            <a:t>Postprocedure Diagnosis</a:t>
          </a:r>
          <a:endParaRPr lang="en-US" dirty="0"/>
        </a:p>
      </dgm:t>
    </dgm:pt>
    <dgm:pt modelId="{4209D78D-7CCA-4BE1-96BA-3A564E873C72}" type="parTrans" cxnId="{D362A8E1-D11E-41A5-BDE5-1967751F1E03}">
      <dgm:prSet/>
      <dgm:spPr/>
      <dgm:t>
        <a:bodyPr/>
        <a:lstStyle/>
        <a:p>
          <a:endParaRPr lang="en-US"/>
        </a:p>
      </dgm:t>
    </dgm:pt>
    <dgm:pt modelId="{EB368C21-DA72-4130-9A34-D87CB559A293}" type="sibTrans" cxnId="{D362A8E1-D11E-41A5-BDE5-1967751F1E03}">
      <dgm:prSet/>
      <dgm:spPr/>
      <dgm:t>
        <a:bodyPr/>
        <a:lstStyle/>
        <a:p>
          <a:endParaRPr lang="en-US"/>
        </a:p>
      </dgm:t>
    </dgm:pt>
    <dgm:pt modelId="{F243E562-685F-4386-9543-022C733145B9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Discharge Diagnosis</a:t>
          </a:r>
        </a:p>
      </dgm:t>
    </dgm:pt>
    <dgm:pt modelId="{F28C5C72-F0B6-4B8B-802B-1E6117DF8C86}" type="parTrans" cxnId="{8908B7D3-2EF3-49B2-B6A0-F2535930D952}">
      <dgm:prSet/>
      <dgm:spPr/>
      <dgm:t>
        <a:bodyPr/>
        <a:lstStyle/>
        <a:p>
          <a:endParaRPr lang="en-US"/>
        </a:p>
      </dgm:t>
    </dgm:pt>
    <dgm:pt modelId="{F6CC6EE8-4404-495D-977C-BBF131290EFB}" type="sibTrans" cxnId="{8908B7D3-2EF3-49B2-B6A0-F2535930D952}">
      <dgm:prSet/>
      <dgm:spPr/>
      <dgm:t>
        <a:bodyPr/>
        <a:lstStyle/>
        <a:p>
          <a:endParaRPr lang="en-US"/>
        </a:p>
      </dgm:t>
    </dgm:pt>
    <dgm:pt modelId="{DD3FD12D-FE41-4042-BA5D-FEDD1F4DEB7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/>
            <a:t>Postoperative Diagnosis</a:t>
          </a:r>
          <a:endParaRPr lang="en-US" dirty="0"/>
        </a:p>
      </dgm:t>
    </dgm:pt>
    <dgm:pt modelId="{43D9EFB8-152B-4209-8516-8FDDAB8525B8}" type="parTrans" cxnId="{9F0179FF-B9F5-478A-9403-9C28694119DE}">
      <dgm:prSet/>
      <dgm:spPr/>
      <dgm:t>
        <a:bodyPr/>
        <a:lstStyle/>
        <a:p>
          <a:endParaRPr lang="en-US"/>
        </a:p>
      </dgm:t>
    </dgm:pt>
    <dgm:pt modelId="{7C9B5FF0-0BB6-4C7E-B7AD-047C23B1B64D}" type="sibTrans" cxnId="{9F0179FF-B9F5-478A-9403-9C28694119DE}">
      <dgm:prSet/>
      <dgm:spPr/>
      <dgm:t>
        <a:bodyPr/>
        <a:lstStyle/>
        <a:p>
          <a:endParaRPr lang="en-US"/>
        </a:p>
      </dgm:t>
    </dgm:pt>
    <dgm:pt modelId="{FFD961C7-0D57-450A-A088-477C2CBDA35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Advance Directives</a:t>
          </a:r>
          <a:endParaRPr lang="en-US" dirty="0"/>
        </a:p>
      </dgm:t>
    </dgm:pt>
    <dgm:pt modelId="{4DB2D2C4-5254-4469-94CE-949A52B6EDA4}" type="parTrans" cxnId="{CF713A90-C59F-4203-B3ED-5D1EE9BD5922}">
      <dgm:prSet/>
      <dgm:spPr/>
      <dgm:t>
        <a:bodyPr/>
        <a:lstStyle/>
        <a:p>
          <a:endParaRPr lang="en-US"/>
        </a:p>
      </dgm:t>
    </dgm:pt>
    <dgm:pt modelId="{6B3D0481-B0D1-47E7-887F-2E3188183598}" type="sibTrans" cxnId="{CF713A90-C59F-4203-B3ED-5D1EE9BD5922}">
      <dgm:prSet/>
      <dgm:spPr/>
      <dgm:t>
        <a:bodyPr/>
        <a:lstStyle/>
        <a:p>
          <a:endParaRPr lang="en-US"/>
        </a:p>
      </dgm:t>
    </dgm:pt>
    <dgm:pt modelId="{B56DC5A4-354C-4F93-84F5-82DF0C92321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Payers</a:t>
          </a:r>
          <a:endParaRPr lang="en-US" dirty="0"/>
        </a:p>
      </dgm:t>
    </dgm:pt>
    <dgm:pt modelId="{3E3085FF-C0BF-44F3-8848-8306C2637B27}" type="parTrans" cxnId="{06C9F65F-95DB-4817-B457-61A4702FAB6F}">
      <dgm:prSet/>
      <dgm:spPr/>
      <dgm:t>
        <a:bodyPr/>
        <a:lstStyle/>
        <a:p>
          <a:endParaRPr lang="en-US"/>
        </a:p>
      </dgm:t>
    </dgm:pt>
    <dgm:pt modelId="{7D7E8F50-DC21-4E09-96D8-85C8313A5CAA}" type="sibTrans" cxnId="{06C9F65F-95DB-4817-B457-61A4702FAB6F}">
      <dgm:prSet/>
      <dgm:spPr/>
      <dgm:t>
        <a:bodyPr/>
        <a:lstStyle/>
        <a:p>
          <a:endParaRPr lang="en-US"/>
        </a:p>
      </dgm:t>
    </dgm:pt>
    <dgm:pt modelId="{83B4F9D7-5CD7-4044-9E8C-6DFE7AE49650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Encounters</a:t>
          </a:r>
          <a:endParaRPr lang="en-US" dirty="0"/>
        </a:p>
      </dgm:t>
    </dgm:pt>
    <dgm:pt modelId="{9888A846-4A9F-41D3-BA81-6D1ACDDE75D1}" type="parTrans" cxnId="{248F5865-EDDF-49D0-B5D9-E95B1072015C}">
      <dgm:prSet/>
      <dgm:spPr/>
      <dgm:t>
        <a:bodyPr/>
        <a:lstStyle/>
        <a:p>
          <a:endParaRPr lang="en-US"/>
        </a:p>
      </dgm:t>
    </dgm:pt>
    <dgm:pt modelId="{C92B3D84-6CD8-4F99-B3CF-30DAA1663D0E}" type="sibTrans" cxnId="{248F5865-EDDF-49D0-B5D9-E95B1072015C}">
      <dgm:prSet/>
      <dgm:spPr/>
      <dgm:t>
        <a:bodyPr/>
        <a:lstStyle/>
        <a:p>
          <a:endParaRPr lang="en-US"/>
        </a:p>
      </dgm:t>
    </dgm:pt>
    <dgm:pt modelId="{980C5C63-EC30-4DBA-AD28-4C1DD233BDD4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Preoperative Diagnosis</a:t>
          </a:r>
          <a:endParaRPr lang="en-US" dirty="0"/>
        </a:p>
      </dgm:t>
    </dgm:pt>
    <dgm:pt modelId="{E1A23336-5E36-402C-B8BF-2A679A19F8C6}" type="parTrans" cxnId="{DA25C492-A997-4A2C-A27D-FEFF94D4CF51}">
      <dgm:prSet/>
      <dgm:spPr/>
      <dgm:t>
        <a:bodyPr/>
        <a:lstStyle/>
        <a:p>
          <a:endParaRPr lang="en-US"/>
        </a:p>
      </dgm:t>
    </dgm:pt>
    <dgm:pt modelId="{34ABAA22-B740-45AC-A869-107E3268C748}" type="sibTrans" cxnId="{DA25C492-A997-4A2C-A27D-FEFF94D4CF51}">
      <dgm:prSet/>
      <dgm:spPr/>
      <dgm:t>
        <a:bodyPr/>
        <a:lstStyle/>
        <a:p>
          <a:endParaRPr lang="en-US"/>
        </a:p>
      </dgm:t>
    </dgm:pt>
    <dgm:pt modelId="{A52B3F8F-088C-439E-8E28-75EA80BA254A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Reason for Referral</a:t>
          </a:r>
        </a:p>
      </dgm:t>
    </dgm:pt>
    <dgm:pt modelId="{0A87D8E5-62CB-4FC8-97F4-D208C45B0394}" type="parTrans" cxnId="{9FDB5671-2BA3-4670-B8E8-249298AA44E8}">
      <dgm:prSet/>
      <dgm:spPr/>
      <dgm:t>
        <a:bodyPr/>
        <a:lstStyle/>
        <a:p>
          <a:endParaRPr lang="en-US"/>
        </a:p>
      </dgm:t>
    </dgm:pt>
    <dgm:pt modelId="{B2245238-3E7B-4457-8294-F76792EB2BB3}" type="sibTrans" cxnId="{9FDB5671-2BA3-4670-B8E8-249298AA44E8}">
      <dgm:prSet/>
      <dgm:spPr/>
      <dgm:t>
        <a:bodyPr/>
        <a:lstStyle/>
        <a:p>
          <a:endParaRPr lang="en-US"/>
        </a:p>
      </dgm:t>
    </dgm:pt>
    <dgm:pt modelId="{80B3E473-A6BF-4F6D-8A96-F71073E9F6D3}">
      <dgm:prSet phldrT="[Text]"/>
      <dgm:spPr>
        <a:solidFill>
          <a:schemeClr val="bg1"/>
        </a:solidFill>
      </dgm:spPr>
      <dgm:t>
        <a:bodyPr/>
        <a:lstStyle/>
        <a:p>
          <a:r>
            <a:rPr lang="en-US"/>
            <a:t>Allergies &amp; Intolerances</a:t>
          </a:r>
          <a:endParaRPr lang="en-US" dirty="0"/>
        </a:p>
      </dgm:t>
    </dgm:pt>
    <dgm:pt modelId="{452FA524-873B-45A9-9B8D-1E8746843879}" type="parTrans" cxnId="{227B0F05-444B-42A1-BF77-5BAE107117A4}">
      <dgm:prSet/>
      <dgm:spPr/>
      <dgm:t>
        <a:bodyPr/>
        <a:lstStyle/>
        <a:p>
          <a:endParaRPr lang="en-US"/>
        </a:p>
      </dgm:t>
    </dgm:pt>
    <dgm:pt modelId="{8875BF8B-9AC7-435E-818F-B1CEA7F4A10F}" type="sibTrans" cxnId="{227B0F05-444B-42A1-BF77-5BAE107117A4}">
      <dgm:prSet/>
      <dgm:spPr/>
      <dgm:t>
        <a:bodyPr/>
        <a:lstStyle/>
        <a:p>
          <a:endParaRPr lang="en-US"/>
        </a:p>
      </dgm:t>
    </dgm:pt>
    <dgm:pt modelId="{7A693FB9-12F6-44CC-8DF1-CB580DC7A685}">
      <dgm:prSet/>
      <dgm:spPr>
        <a:solidFill>
          <a:schemeClr val="bg1"/>
        </a:solidFill>
      </dgm:spPr>
      <dgm:t>
        <a:bodyPr/>
        <a:lstStyle/>
        <a:p>
          <a:r>
            <a:rPr lang="en-US"/>
            <a:t>History Past Illness</a:t>
          </a:r>
          <a:endParaRPr lang="en-US" dirty="0"/>
        </a:p>
      </dgm:t>
    </dgm:pt>
    <dgm:pt modelId="{20B85312-042A-42ED-AB93-4F6012B92DD8}" type="parTrans" cxnId="{641630F4-A7A0-4C0D-A47A-01F708A4ED52}">
      <dgm:prSet/>
      <dgm:spPr/>
      <dgm:t>
        <a:bodyPr/>
        <a:lstStyle/>
        <a:p>
          <a:endParaRPr lang="en-US"/>
        </a:p>
      </dgm:t>
    </dgm:pt>
    <dgm:pt modelId="{2BA071B2-75AD-4D5F-9D11-0FFE9BA44043}" type="sibTrans" cxnId="{641630F4-A7A0-4C0D-A47A-01F708A4ED52}">
      <dgm:prSet/>
      <dgm:spPr/>
      <dgm:t>
        <a:bodyPr/>
        <a:lstStyle/>
        <a:p>
          <a:endParaRPr lang="en-US"/>
        </a:p>
      </dgm:t>
    </dgm:pt>
    <dgm:pt modelId="{968CE066-CDC8-450A-B0DA-27A49CD3D256}">
      <dgm:prSet/>
      <dgm:spPr>
        <a:solidFill>
          <a:schemeClr val="bg1"/>
        </a:solidFill>
      </dgm:spPr>
      <dgm:t>
        <a:bodyPr/>
        <a:lstStyle/>
        <a:p>
          <a:r>
            <a:rPr lang="en-US"/>
            <a:t>Family History</a:t>
          </a:r>
          <a:endParaRPr lang="en-US" dirty="0"/>
        </a:p>
      </dgm:t>
    </dgm:pt>
    <dgm:pt modelId="{01E5B258-88A7-4B66-BFE4-D399C92683E0}" type="parTrans" cxnId="{43BC824C-B907-4949-A606-DE32E4ABC5FF}">
      <dgm:prSet/>
      <dgm:spPr/>
      <dgm:t>
        <a:bodyPr/>
        <a:lstStyle/>
        <a:p>
          <a:endParaRPr lang="en-US"/>
        </a:p>
      </dgm:t>
    </dgm:pt>
    <dgm:pt modelId="{A2872752-6789-4242-B91A-AE8F02E54DA6}" type="sibTrans" cxnId="{43BC824C-B907-4949-A606-DE32E4ABC5FF}">
      <dgm:prSet/>
      <dgm:spPr/>
      <dgm:t>
        <a:bodyPr/>
        <a:lstStyle/>
        <a:p>
          <a:endParaRPr lang="en-US"/>
        </a:p>
      </dgm:t>
    </dgm:pt>
    <dgm:pt modelId="{CA8AD4E0-AC24-48FB-9C99-61739F7F4744}">
      <dgm:prSet/>
      <dgm:spPr>
        <a:solidFill>
          <a:schemeClr val="bg1"/>
        </a:solidFill>
      </dgm:spPr>
      <dgm:t>
        <a:bodyPr/>
        <a:lstStyle/>
        <a:p>
          <a:r>
            <a:rPr lang="en-US"/>
            <a:t>Social History</a:t>
          </a:r>
          <a:endParaRPr lang="en-US" dirty="0"/>
        </a:p>
      </dgm:t>
    </dgm:pt>
    <dgm:pt modelId="{4B0A570F-1328-4F44-AD92-FAB226056C51}" type="parTrans" cxnId="{7E7E11D0-5C2D-49AA-A5CA-C364EE5F9F0E}">
      <dgm:prSet/>
      <dgm:spPr/>
      <dgm:t>
        <a:bodyPr/>
        <a:lstStyle/>
        <a:p>
          <a:endParaRPr lang="en-US"/>
        </a:p>
      </dgm:t>
    </dgm:pt>
    <dgm:pt modelId="{9E7E597C-F7D5-4DA7-8385-1BAB2794496C}" type="sibTrans" cxnId="{7E7E11D0-5C2D-49AA-A5CA-C364EE5F9F0E}">
      <dgm:prSet/>
      <dgm:spPr/>
      <dgm:t>
        <a:bodyPr/>
        <a:lstStyle/>
        <a:p>
          <a:endParaRPr lang="en-US"/>
        </a:p>
      </dgm:t>
    </dgm:pt>
    <dgm:pt modelId="{976EC09A-DAA5-4A83-8002-EA83B41F5595}">
      <dgm:prSet/>
      <dgm:spPr>
        <a:solidFill>
          <a:schemeClr val="bg1"/>
        </a:solidFill>
      </dgm:spPr>
      <dgm:t>
        <a:bodyPr/>
        <a:lstStyle/>
        <a:p>
          <a:r>
            <a:rPr lang="en-US"/>
            <a:t>Review of Systems</a:t>
          </a:r>
          <a:endParaRPr lang="en-US" dirty="0"/>
        </a:p>
      </dgm:t>
    </dgm:pt>
    <dgm:pt modelId="{4425B062-08F0-432C-ADC1-40BC8FCDB39A}" type="parTrans" cxnId="{77CE7E65-70C7-4B01-8FD6-390EAE592CC1}">
      <dgm:prSet/>
      <dgm:spPr/>
      <dgm:t>
        <a:bodyPr/>
        <a:lstStyle/>
        <a:p>
          <a:endParaRPr lang="en-US"/>
        </a:p>
      </dgm:t>
    </dgm:pt>
    <dgm:pt modelId="{823F4756-CF8A-4736-A588-7F923EB8DDD4}" type="sibTrans" cxnId="{77CE7E65-70C7-4B01-8FD6-390EAE592CC1}">
      <dgm:prSet/>
      <dgm:spPr/>
      <dgm:t>
        <a:bodyPr/>
        <a:lstStyle/>
        <a:p>
          <a:endParaRPr lang="en-US"/>
        </a:p>
      </dgm:t>
    </dgm:pt>
    <dgm:pt modelId="{E65E592A-FB4A-4214-8CB0-80548543FE33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1200" b="1" dirty="0"/>
            <a:t>Assessment</a:t>
          </a:r>
          <a:endParaRPr lang="en-US" sz="1000" dirty="0"/>
        </a:p>
      </dgm:t>
    </dgm:pt>
    <dgm:pt modelId="{C54B4527-7009-47D1-A036-ABD1A1657992}" type="parTrans" cxnId="{FC4EFE2F-A7F4-439B-99DC-723E6AD4FCE0}">
      <dgm:prSet/>
      <dgm:spPr/>
      <dgm:t>
        <a:bodyPr/>
        <a:lstStyle/>
        <a:p>
          <a:endParaRPr lang="en-US"/>
        </a:p>
      </dgm:t>
    </dgm:pt>
    <dgm:pt modelId="{2753D6B1-2306-4F50-BDA9-F67F8FAD88EC}" type="sibTrans" cxnId="{FC4EFE2F-A7F4-439B-99DC-723E6AD4FCE0}">
      <dgm:prSet/>
      <dgm:spPr/>
      <dgm:t>
        <a:bodyPr/>
        <a:lstStyle/>
        <a:p>
          <a:endParaRPr lang="en-US"/>
        </a:p>
      </dgm:t>
    </dgm:pt>
    <dgm:pt modelId="{8F9D72F1-24B9-46F1-A84F-DAACD2C2E22B}">
      <dgm:prSet custT="1"/>
      <dgm:spPr>
        <a:gradFill rotWithShape="0">
          <a:gsLst>
            <a:gs pos="32000">
              <a:schemeClr val="bg1">
                <a:lumMod val="65000"/>
              </a:schemeClr>
            </a:gs>
            <a:gs pos="78000">
              <a:schemeClr val="bg1">
                <a:lumMod val="5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200" b="1" dirty="0"/>
            <a:t>Assessment &amp; </a:t>
          </a:r>
          <a:r>
            <a:rPr lang="en-US" sz="1200" b="1" dirty="0">
              <a:solidFill>
                <a:schemeClr val="bg1"/>
              </a:solidFill>
            </a:rPr>
            <a:t>Plan</a:t>
          </a:r>
        </a:p>
      </dgm:t>
    </dgm:pt>
    <dgm:pt modelId="{379F55D7-C5CE-4BB9-9D57-00EE32619199}" type="parTrans" cxnId="{27E924B9-DCD2-42EE-A923-8BF8D93029E9}">
      <dgm:prSet/>
      <dgm:spPr/>
      <dgm:t>
        <a:bodyPr/>
        <a:lstStyle/>
        <a:p>
          <a:endParaRPr lang="en-US"/>
        </a:p>
      </dgm:t>
    </dgm:pt>
    <dgm:pt modelId="{D686EDBA-90DA-42EB-8929-B97691B14D5E}" type="sibTrans" cxnId="{27E924B9-DCD2-42EE-A923-8BF8D93029E9}">
      <dgm:prSet/>
      <dgm:spPr/>
      <dgm:t>
        <a:bodyPr/>
        <a:lstStyle/>
        <a:p>
          <a:endParaRPr lang="en-US"/>
        </a:p>
      </dgm:t>
    </dgm:pt>
    <dgm:pt modelId="{6B22A831-3C54-46EF-88E9-C6843FEE912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Procedure Indications</a:t>
          </a:r>
          <a:endParaRPr lang="en-US" dirty="0"/>
        </a:p>
      </dgm:t>
    </dgm:pt>
    <dgm:pt modelId="{E5CFA05C-59B3-4EBF-8D05-8FF43025C3D5}" type="parTrans" cxnId="{93334F88-6621-46D1-809A-05C5CB5E258E}">
      <dgm:prSet/>
      <dgm:spPr/>
      <dgm:t>
        <a:bodyPr/>
        <a:lstStyle/>
        <a:p>
          <a:endParaRPr lang="en-US"/>
        </a:p>
      </dgm:t>
    </dgm:pt>
    <dgm:pt modelId="{7036D1E2-7D31-4DC8-96BF-FA6C99741929}" type="sibTrans" cxnId="{93334F88-6621-46D1-809A-05C5CB5E258E}">
      <dgm:prSet/>
      <dgm:spPr/>
      <dgm:t>
        <a:bodyPr/>
        <a:lstStyle/>
        <a:p>
          <a:endParaRPr lang="en-US"/>
        </a:p>
      </dgm:t>
    </dgm:pt>
    <dgm:pt modelId="{A4E9B638-9193-4315-A599-122356AB04D9}" type="pres">
      <dgm:prSet presAssocID="{6E8580AE-E165-4F25-A36B-FA38D31FA44B}" presName="diagram" presStyleCnt="0">
        <dgm:presLayoutVars>
          <dgm:dir/>
          <dgm:resizeHandles val="exact"/>
        </dgm:presLayoutVars>
      </dgm:prSet>
      <dgm:spPr/>
    </dgm:pt>
    <dgm:pt modelId="{E30854EC-912F-42BC-845C-462E8CC7AD93}" type="pres">
      <dgm:prSet presAssocID="{922CC998-F639-41C9-9119-E20B8F92AF3D}" presName="node" presStyleLbl="node1" presStyleIdx="0" presStyleCnt="66" custLinFactNeighborX="-539" custLinFactNeighborY="4507">
        <dgm:presLayoutVars>
          <dgm:bulletEnabled val="1"/>
        </dgm:presLayoutVars>
      </dgm:prSet>
      <dgm:spPr/>
    </dgm:pt>
    <dgm:pt modelId="{77456B84-0A0A-479B-A2D6-ABE5192CC62F}" type="pres">
      <dgm:prSet presAssocID="{A5C1EA3D-630E-4EF5-9844-2FDF52417135}" presName="sibTrans" presStyleCnt="0"/>
      <dgm:spPr/>
    </dgm:pt>
    <dgm:pt modelId="{1F004853-B59E-47C1-BA88-05FF40FE81E5}" type="pres">
      <dgm:prSet presAssocID="{CAA5715A-AD77-46A4-8DF7-9402CD0E4280}" presName="node" presStyleLbl="node1" presStyleIdx="1" presStyleCnt="66">
        <dgm:presLayoutVars>
          <dgm:bulletEnabled val="1"/>
        </dgm:presLayoutVars>
      </dgm:prSet>
      <dgm:spPr/>
    </dgm:pt>
    <dgm:pt modelId="{7EFE2BD2-1452-42B0-A054-5073DA935F89}" type="pres">
      <dgm:prSet presAssocID="{7C79ACB2-C296-4830-A4A0-B3BBD3905286}" presName="sibTrans" presStyleCnt="0"/>
      <dgm:spPr/>
    </dgm:pt>
    <dgm:pt modelId="{8AA02A9A-7173-45B0-B2CC-5A91802C8051}" type="pres">
      <dgm:prSet presAssocID="{A52B3F8F-088C-439E-8E28-75EA80BA254A}" presName="node" presStyleLbl="node1" presStyleIdx="2" presStyleCnt="66">
        <dgm:presLayoutVars>
          <dgm:bulletEnabled val="1"/>
        </dgm:presLayoutVars>
      </dgm:prSet>
      <dgm:spPr/>
    </dgm:pt>
    <dgm:pt modelId="{E9E229EB-BE2C-4F17-803C-895701BA32F0}" type="pres">
      <dgm:prSet presAssocID="{B2245238-3E7B-4457-8294-F76792EB2BB3}" presName="sibTrans" presStyleCnt="0"/>
      <dgm:spPr/>
    </dgm:pt>
    <dgm:pt modelId="{0CB4D3D4-57E1-40E0-9116-0822B7A6A3CA}" type="pres">
      <dgm:prSet presAssocID="{3BEA7034-0086-4C43-AA3E-D7A68DFE01A4}" presName="node" presStyleLbl="node1" presStyleIdx="3" presStyleCnt="66" custLinFactNeighborX="655">
        <dgm:presLayoutVars>
          <dgm:bulletEnabled val="1"/>
        </dgm:presLayoutVars>
      </dgm:prSet>
      <dgm:spPr/>
    </dgm:pt>
    <dgm:pt modelId="{C762EF5D-2D5E-4CA3-9ECE-9FB7E23DCA50}" type="pres">
      <dgm:prSet presAssocID="{F7812029-3200-4A10-9CAE-B74E5CA51E23}" presName="sibTrans" presStyleCnt="0"/>
      <dgm:spPr/>
    </dgm:pt>
    <dgm:pt modelId="{0EC6D4FB-2DF4-4C7F-A662-C49F9C73712D}" type="pres">
      <dgm:prSet presAssocID="{35383E2F-500D-45D2-9932-E607D668543B}" presName="node" presStyleLbl="node1" presStyleIdx="4" presStyleCnt="66" custLinFactNeighborX="655">
        <dgm:presLayoutVars>
          <dgm:bulletEnabled val="1"/>
        </dgm:presLayoutVars>
      </dgm:prSet>
      <dgm:spPr/>
    </dgm:pt>
    <dgm:pt modelId="{6A49F763-5839-4004-B141-254CE0A73989}" type="pres">
      <dgm:prSet presAssocID="{BB1A0CA3-9FA5-49E4-9666-9A1345E28E7D}" presName="sibTrans" presStyleCnt="0"/>
      <dgm:spPr/>
    </dgm:pt>
    <dgm:pt modelId="{60F281EF-B8AA-4FA7-AD48-1B043C8A810A}" type="pres">
      <dgm:prSet presAssocID="{10BAF026-EDDD-4B69-B248-864D6FCEC2D4}" presName="node" presStyleLbl="node1" presStyleIdx="5" presStyleCnt="66" custLinFactNeighborX="655">
        <dgm:presLayoutVars>
          <dgm:bulletEnabled val="1"/>
        </dgm:presLayoutVars>
      </dgm:prSet>
      <dgm:spPr/>
    </dgm:pt>
    <dgm:pt modelId="{0218A5BE-0C2D-4A55-82B4-FD89F2756253}" type="pres">
      <dgm:prSet presAssocID="{D501BB89-8874-468A-A86D-08C85F02EA0D}" presName="sibTrans" presStyleCnt="0"/>
      <dgm:spPr/>
    </dgm:pt>
    <dgm:pt modelId="{B6697EA2-051A-4146-AF10-443079F7994B}" type="pres">
      <dgm:prSet presAssocID="{80B3E473-A6BF-4F6D-8A96-F71073E9F6D3}" presName="node" presStyleLbl="node1" presStyleIdx="6" presStyleCnt="66" custLinFactNeighborX="655">
        <dgm:presLayoutVars>
          <dgm:bulletEnabled val="1"/>
        </dgm:presLayoutVars>
      </dgm:prSet>
      <dgm:spPr/>
    </dgm:pt>
    <dgm:pt modelId="{F8806C4B-9A4B-42D3-B3F0-31C018E15D50}" type="pres">
      <dgm:prSet presAssocID="{8875BF8B-9AC7-435E-818F-B1CEA7F4A10F}" presName="sibTrans" presStyleCnt="0"/>
      <dgm:spPr/>
    </dgm:pt>
    <dgm:pt modelId="{212EAB81-54C0-4CA3-8CA8-5707E2EA1B60}" type="pres">
      <dgm:prSet presAssocID="{976EC09A-DAA5-4A83-8002-EA83B41F5595}" presName="node" presStyleLbl="node1" presStyleIdx="7" presStyleCnt="66" custLinFactNeighborX="655">
        <dgm:presLayoutVars>
          <dgm:bulletEnabled val="1"/>
        </dgm:presLayoutVars>
      </dgm:prSet>
      <dgm:spPr/>
    </dgm:pt>
    <dgm:pt modelId="{57116357-EB00-4773-9A58-52956E8CB489}" type="pres">
      <dgm:prSet presAssocID="{823F4756-CF8A-4736-A588-7F923EB8DDD4}" presName="sibTrans" presStyleCnt="0"/>
      <dgm:spPr/>
    </dgm:pt>
    <dgm:pt modelId="{E063FE46-B1A1-4479-B04F-5EE6A9B9DA3D}" type="pres">
      <dgm:prSet presAssocID="{00442BCF-57A4-4332-903B-4123283D228A}" presName="node" presStyleLbl="node1" presStyleIdx="8" presStyleCnt="66" custLinFactNeighborX="655">
        <dgm:presLayoutVars>
          <dgm:bulletEnabled val="1"/>
        </dgm:presLayoutVars>
      </dgm:prSet>
      <dgm:spPr/>
    </dgm:pt>
    <dgm:pt modelId="{E53E9BA1-249B-4307-803E-E13EB28C6C91}" type="pres">
      <dgm:prSet presAssocID="{226E2805-7106-4602-870B-F40515B3185A}" presName="sibTrans" presStyleCnt="0"/>
      <dgm:spPr/>
    </dgm:pt>
    <dgm:pt modelId="{BC2A6528-8680-4B3B-8B6A-C5A92B6690AC}" type="pres">
      <dgm:prSet presAssocID="{7A693FB9-12F6-44CC-8DF1-CB580DC7A685}" presName="node" presStyleLbl="node1" presStyleIdx="9" presStyleCnt="66">
        <dgm:presLayoutVars>
          <dgm:bulletEnabled val="1"/>
        </dgm:presLayoutVars>
      </dgm:prSet>
      <dgm:spPr/>
    </dgm:pt>
    <dgm:pt modelId="{82EB7956-27F0-4D84-A6CF-709D10FF7546}" type="pres">
      <dgm:prSet presAssocID="{2BA071B2-75AD-4D5F-9D11-0FFE9BA44043}" presName="sibTrans" presStyleCnt="0"/>
      <dgm:spPr/>
    </dgm:pt>
    <dgm:pt modelId="{5479FD3C-18CA-43A0-B14E-D66A11F70B3F}" type="pres">
      <dgm:prSet presAssocID="{CA8AD4E0-AC24-48FB-9C99-61739F7F4744}" presName="node" presStyleLbl="node1" presStyleIdx="10" presStyleCnt="66">
        <dgm:presLayoutVars>
          <dgm:bulletEnabled val="1"/>
        </dgm:presLayoutVars>
      </dgm:prSet>
      <dgm:spPr/>
    </dgm:pt>
    <dgm:pt modelId="{9FA5AEBA-604E-41C7-AEC5-CEA9F16E138E}" type="pres">
      <dgm:prSet presAssocID="{9E7E597C-F7D5-4DA7-8385-1BAB2794496C}" presName="sibTrans" presStyleCnt="0"/>
      <dgm:spPr/>
    </dgm:pt>
    <dgm:pt modelId="{DD1BE6D7-6955-4913-AEE1-7266EBAF565C}" type="pres">
      <dgm:prSet presAssocID="{968CE066-CDC8-450A-B0DA-27A49CD3D256}" presName="node" presStyleLbl="node1" presStyleIdx="11" presStyleCnt="66">
        <dgm:presLayoutVars>
          <dgm:bulletEnabled val="1"/>
        </dgm:presLayoutVars>
      </dgm:prSet>
      <dgm:spPr/>
    </dgm:pt>
    <dgm:pt modelId="{ED32CF7C-C0FC-4A69-A383-FED8AA721409}" type="pres">
      <dgm:prSet presAssocID="{A2872752-6789-4242-B91A-AE8F02E54DA6}" presName="sibTrans" presStyleCnt="0"/>
      <dgm:spPr/>
    </dgm:pt>
    <dgm:pt modelId="{2CBAD880-AF37-4F3B-9F9C-44AE78F8D9B4}" type="pres">
      <dgm:prSet presAssocID="{A3D4369B-4AD3-4E88-A94A-3C2CAEAEC880}" presName="node" presStyleLbl="node1" presStyleIdx="12" presStyleCnt="66" custLinFactNeighborY="2044">
        <dgm:presLayoutVars>
          <dgm:bulletEnabled val="1"/>
        </dgm:presLayoutVars>
      </dgm:prSet>
      <dgm:spPr/>
    </dgm:pt>
    <dgm:pt modelId="{935290C4-D77B-497A-A09B-5B4C8AE781CA}" type="pres">
      <dgm:prSet presAssocID="{1251D1D4-D0AD-4C7D-A58D-292981C6B805}" presName="sibTrans" presStyleCnt="0"/>
      <dgm:spPr/>
    </dgm:pt>
    <dgm:pt modelId="{57A21A25-0050-448F-8182-E2F997AD385C}" type="pres">
      <dgm:prSet presAssocID="{0CA572E7-3F15-4635-BAA2-51BB8D4F5BA9}" presName="node" presStyleLbl="node1" presStyleIdx="13" presStyleCnt="66" custLinFactNeighborY="2044">
        <dgm:presLayoutVars>
          <dgm:bulletEnabled val="1"/>
        </dgm:presLayoutVars>
      </dgm:prSet>
      <dgm:spPr/>
    </dgm:pt>
    <dgm:pt modelId="{E54C45E6-657F-4D80-BE87-F6202405D3A9}" type="pres">
      <dgm:prSet presAssocID="{8DCDB0A4-11F9-466D-AEE0-C00333D10146}" presName="sibTrans" presStyleCnt="0"/>
      <dgm:spPr/>
    </dgm:pt>
    <dgm:pt modelId="{98C96B61-E849-4E0E-ADD5-05D495466B19}" type="pres">
      <dgm:prSet presAssocID="{9A2BF24F-E5A3-4D91-85CD-B9725C2C421A}" presName="node" presStyleLbl="node1" presStyleIdx="14" presStyleCnt="66" custLinFactNeighborY="2044">
        <dgm:presLayoutVars>
          <dgm:bulletEnabled val="1"/>
        </dgm:presLayoutVars>
      </dgm:prSet>
      <dgm:spPr/>
    </dgm:pt>
    <dgm:pt modelId="{4A3E24C9-A99E-49E7-846A-FAC6F3D56806}" type="pres">
      <dgm:prSet presAssocID="{FFAF1B7D-C449-431C-BAC4-A863BD60B7D3}" presName="sibTrans" presStyleCnt="0"/>
      <dgm:spPr/>
    </dgm:pt>
    <dgm:pt modelId="{84CB03E7-DBCB-4B53-8360-F252A05A2E78}" type="pres">
      <dgm:prSet presAssocID="{AEB0988E-62DE-4638-B6E6-9115F9468726}" presName="node" presStyleLbl="node1" presStyleIdx="15" presStyleCnt="66" custLinFactNeighborY="2044">
        <dgm:presLayoutVars>
          <dgm:bulletEnabled val="1"/>
        </dgm:presLayoutVars>
      </dgm:prSet>
      <dgm:spPr/>
    </dgm:pt>
    <dgm:pt modelId="{2A06AAD2-9A1A-4FB1-9291-3D08A52EEFF4}" type="pres">
      <dgm:prSet presAssocID="{D5A58EFB-026A-4D46-9258-0E700EECA877}" presName="sibTrans" presStyleCnt="0"/>
      <dgm:spPr/>
    </dgm:pt>
    <dgm:pt modelId="{277F2AD7-8A80-4D00-8AAD-CE0295903A29}" type="pres">
      <dgm:prSet presAssocID="{4F74BD67-8A14-4E47-A63E-705F9E8CFC7F}" presName="node" presStyleLbl="node1" presStyleIdx="16" presStyleCnt="66" custLinFactNeighborY="2044">
        <dgm:presLayoutVars>
          <dgm:bulletEnabled val="1"/>
        </dgm:presLayoutVars>
      </dgm:prSet>
      <dgm:spPr/>
    </dgm:pt>
    <dgm:pt modelId="{AA096E5F-41A6-428B-B55A-6900664F78A9}" type="pres">
      <dgm:prSet presAssocID="{3B761CB7-8F00-42ED-AAE8-F4F1BC48BD15}" presName="sibTrans" presStyleCnt="0"/>
      <dgm:spPr/>
    </dgm:pt>
    <dgm:pt modelId="{7EBD161C-9829-40ED-9AF9-49BF6CFB544C}" type="pres">
      <dgm:prSet presAssocID="{9D7A2731-43A2-41DE-8A1F-3002C9A81ED7}" presName="node" presStyleLbl="node1" presStyleIdx="17" presStyleCnt="66" custLinFactNeighborY="2044">
        <dgm:presLayoutVars>
          <dgm:bulletEnabled val="1"/>
        </dgm:presLayoutVars>
      </dgm:prSet>
      <dgm:spPr/>
    </dgm:pt>
    <dgm:pt modelId="{B2874E0B-2DF8-4ACB-9816-49328AF00D34}" type="pres">
      <dgm:prSet presAssocID="{B28E1D7E-457F-4555-AB6A-46419BD09485}" presName="sibTrans" presStyleCnt="0"/>
      <dgm:spPr/>
    </dgm:pt>
    <dgm:pt modelId="{64CE546B-3B0F-4D74-A672-EA5F3F157C26}" type="pres">
      <dgm:prSet presAssocID="{0C5C5BFE-9F2D-4FBF-A709-44047DA6BCA6}" presName="node" presStyleLbl="node1" presStyleIdx="18" presStyleCnt="66">
        <dgm:presLayoutVars>
          <dgm:bulletEnabled val="1"/>
        </dgm:presLayoutVars>
      </dgm:prSet>
      <dgm:spPr/>
    </dgm:pt>
    <dgm:pt modelId="{15428792-2FB8-4CA9-8E32-811E384BA624}" type="pres">
      <dgm:prSet presAssocID="{B7F3DBEE-696D-4EC6-A141-B75554F04B39}" presName="sibTrans" presStyleCnt="0"/>
      <dgm:spPr/>
    </dgm:pt>
    <dgm:pt modelId="{18765959-A6F6-4656-813B-1DABE66B58C5}" type="pres">
      <dgm:prSet presAssocID="{8D9B59D1-77EB-4D59-AC92-14BFF4DC667C}" presName="node" presStyleLbl="node1" presStyleIdx="19" presStyleCnt="66">
        <dgm:presLayoutVars>
          <dgm:bulletEnabled val="1"/>
        </dgm:presLayoutVars>
      </dgm:prSet>
      <dgm:spPr/>
    </dgm:pt>
    <dgm:pt modelId="{B30F271F-0D75-4642-8F5B-8CDB997912C9}" type="pres">
      <dgm:prSet presAssocID="{26705A36-1A79-4AB5-8CB3-154F4BEF3514}" presName="sibTrans" presStyleCnt="0"/>
      <dgm:spPr/>
    </dgm:pt>
    <dgm:pt modelId="{18D14753-8832-47DA-B916-3A237595FBB6}" type="pres">
      <dgm:prSet presAssocID="{82213F14-02F2-493B-9C3B-0AE1C991AF2E}" presName="node" presStyleLbl="node1" presStyleIdx="20" presStyleCnt="66">
        <dgm:presLayoutVars>
          <dgm:bulletEnabled val="1"/>
        </dgm:presLayoutVars>
      </dgm:prSet>
      <dgm:spPr/>
    </dgm:pt>
    <dgm:pt modelId="{365E4082-1166-43C9-98CA-647F7F662B99}" type="pres">
      <dgm:prSet presAssocID="{D017649F-A07C-47FA-AF84-508B55917AD3}" presName="sibTrans" presStyleCnt="0"/>
      <dgm:spPr/>
    </dgm:pt>
    <dgm:pt modelId="{23DB74AC-B3C3-4E6F-BD2A-892250EFF201}" type="pres">
      <dgm:prSet presAssocID="{5BE4D4CD-A0AC-46E4-A448-E0B8D1119388}" presName="node" presStyleLbl="node1" presStyleIdx="21" presStyleCnt="66" custLinFactNeighborY="2044">
        <dgm:presLayoutVars>
          <dgm:bulletEnabled val="1"/>
        </dgm:presLayoutVars>
      </dgm:prSet>
      <dgm:spPr/>
    </dgm:pt>
    <dgm:pt modelId="{18FD8C51-2928-4233-A4E2-9939D4F5CC88}" type="pres">
      <dgm:prSet presAssocID="{673CEA3A-4B6E-4CE3-ACD4-96E9EF6C9366}" presName="sibTrans" presStyleCnt="0"/>
      <dgm:spPr/>
    </dgm:pt>
    <dgm:pt modelId="{CD01C8D7-3F26-4602-A201-C1CCB80062FC}" type="pres">
      <dgm:prSet presAssocID="{91A1B0E0-6CB0-46FD-9B7C-BB53A85F5B73}" presName="node" presStyleLbl="node1" presStyleIdx="22" presStyleCnt="66" custLinFactNeighborY="2044">
        <dgm:presLayoutVars>
          <dgm:bulletEnabled val="1"/>
        </dgm:presLayoutVars>
      </dgm:prSet>
      <dgm:spPr/>
    </dgm:pt>
    <dgm:pt modelId="{4A7F156D-CD54-428C-AFE4-7695E474EA8B}" type="pres">
      <dgm:prSet presAssocID="{DE065E7D-8C25-4C15-826D-3D19A3BBB0D0}" presName="sibTrans" presStyleCnt="0"/>
      <dgm:spPr/>
    </dgm:pt>
    <dgm:pt modelId="{D53A0EBD-1100-4E2B-932F-11AB84B0AD13}" type="pres">
      <dgm:prSet presAssocID="{EBBD6701-ED16-43EC-9B8B-D82FBCB3E680}" presName="node" presStyleLbl="node1" presStyleIdx="23" presStyleCnt="66" custLinFactNeighborY="2044">
        <dgm:presLayoutVars>
          <dgm:bulletEnabled val="1"/>
        </dgm:presLayoutVars>
      </dgm:prSet>
      <dgm:spPr/>
    </dgm:pt>
    <dgm:pt modelId="{11FC4206-864D-4364-B1B3-5CDD8F324A03}" type="pres">
      <dgm:prSet presAssocID="{6D363638-A0D1-491A-AF7B-FCA23754E33E}" presName="sibTrans" presStyleCnt="0"/>
      <dgm:spPr/>
    </dgm:pt>
    <dgm:pt modelId="{2FF3B5C1-F3C6-4268-A6A1-939C6DF118E5}" type="pres">
      <dgm:prSet presAssocID="{9BDB7D7F-D8DE-45D6-8E96-595AAC95CE85}" presName="node" presStyleLbl="node1" presStyleIdx="24" presStyleCnt="66" custLinFactNeighborY="2044">
        <dgm:presLayoutVars>
          <dgm:bulletEnabled val="1"/>
        </dgm:presLayoutVars>
      </dgm:prSet>
      <dgm:spPr/>
    </dgm:pt>
    <dgm:pt modelId="{6B77E4D4-8C35-4290-A574-93E9EE82F3CB}" type="pres">
      <dgm:prSet presAssocID="{55EF187E-8F5D-4B18-8653-DA25FB96F269}" presName="sibTrans" presStyleCnt="0"/>
      <dgm:spPr/>
    </dgm:pt>
    <dgm:pt modelId="{0CAD4AAA-C60B-49DC-9752-F4F96E622933}" type="pres">
      <dgm:prSet presAssocID="{CE3C20CC-D07A-4801-9116-235058C0AB48}" presName="node" presStyleLbl="node1" presStyleIdx="25" presStyleCnt="66" custLinFactNeighborY="2044">
        <dgm:presLayoutVars>
          <dgm:bulletEnabled val="1"/>
        </dgm:presLayoutVars>
      </dgm:prSet>
      <dgm:spPr/>
    </dgm:pt>
    <dgm:pt modelId="{C60EA8DA-9DB3-4933-AD12-B8FE5DC88ADE}" type="pres">
      <dgm:prSet presAssocID="{ECB2A08D-CF33-493E-8671-FEE827264547}" presName="sibTrans" presStyleCnt="0"/>
      <dgm:spPr/>
    </dgm:pt>
    <dgm:pt modelId="{8F0FC598-471E-47E2-AF9D-92D00F7E9E48}" type="pres">
      <dgm:prSet presAssocID="{4BDC8801-DB27-4583-A44C-1CEAB0AF890D}" presName="node" presStyleLbl="node1" presStyleIdx="26" presStyleCnt="66" custLinFactNeighborY="2044">
        <dgm:presLayoutVars>
          <dgm:bulletEnabled val="1"/>
        </dgm:presLayoutVars>
      </dgm:prSet>
      <dgm:spPr/>
    </dgm:pt>
    <dgm:pt modelId="{6F234759-E4CB-4DF7-ABC4-DDC594C95958}" type="pres">
      <dgm:prSet presAssocID="{40B25EE5-21FC-43C0-903A-DC27430BF1E0}" presName="sibTrans" presStyleCnt="0"/>
      <dgm:spPr/>
    </dgm:pt>
    <dgm:pt modelId="{7D600784-A1C0-4F6C-92B8-A76B3C810C82}" type="pres">
      <dgm:prSet presAssocID="{F4066AC1-C021-4B66-9F7A-16100A868F18}" presName="node" presStyleLbl="node1" presStyleIdx="27" presStyleCnt="66">
        <dgm:presLayoutVars>
          <dgm:bulletEnabled val="1"/>
        </dgm:presLayoutVars>
      </dgm:prSet>
      <dgm:spPr/>
    </dgm:pt>
    <dgm:pt modelId="{48D40988-1C4A-4A96-8E02-794BCF0D00DF}" type="pres">
      <dgm:prSet presAssocID="{56D4E89E-66F6-4840-80FC-A39111B7AB28}" presName="sibTrans" presStyleCnt="0"/>
      <dgm:spPr/>
    </dgm:pt>
    <dgm:pt modelId="{22A3C3A5-57B9-4E31-B9C5-8488CBC24B23}" type="pres">
      <dgm:prSet presAssocID="{43A01BF9-D37E-49A1-8BD0-B96976089C64}" presName="node" presStyleLbl="node1" presStyleIdx="28" presStyleCnt="66">
        <dgm:presLayoutVars>
          <dgm:bulletEnabled val="1"/>
        </dgm:presLayoutVars>
      </dgm:prSet>
      <dgm:spPr/>
    </dgm:pt>
    <dgm:pt modelId="{9DB36247-E594-4CE5-8475-B2848B3092B9}" type="pres">
      <dgm:prSet presAssocID="{ED4D11A8-8E06-4F8C-A810-4FFE3ACCFC96}" presName="sibTrans" presStyleCnt="0"/>
      <dgm:spPr/>
    </dgm:pt>
    <dgm:pt modelId="{67D8F3DC-105C-4248-BC9B-1D673E92DCAE}" type="pres">
      <dgm:prSet presAssocID="{6B22A831-3C54-46EF-88E9-C6843FEE9125}" presName="node" presStyleLbl="node1" presStyleIdx="29" presStyleCnt="66">
        <dgm:presLayoutVars>
          <dgm:bulletEnabled val="1"/>
        </dgm:presLayoutVars>
      </dgm:prSet>
      <dgm:spPr/>
    </dgm:pt>
    <dgm:pt modelId="{B92F12F7-89A7-433C-B54B-05B62B5F6686}" type="pres">
      <dgm:prSet presAssocID="{7036D1E2-7D31-4DC8-96BF-FA6C99741929}" presName="sibTrans" presStyleCnt="0"/>
      <dgm:spPr/>
    </dgm:pt>
    <dgm:pt modelId="{3E1D50D4-A96F-48FB-ABD3-FAF2EBD99DD9}" type="pres">
      <dgm:prSet presAssocID="{1249F54A-29F0-454A-B4AE-0F41BAF337A7}" presName="node" presStyleLbl="node1" presStyleIdx="30" presStyleCnt="66">
        <dgm:presLayoutVars>
          <dgm:bulletEnabled val="1"/>
        </dgm:presLayoutVars>
      </dgm:prSet>
      <dgm:spPr/>
    </dgm:pt>
    <dgm:pt modelId="{8EAAD069-F2C9-4435-B2F8-645428359F5D}" type="pres">
      <dgm:prSet presAssocID="{2E144E40-7EFF-47A9-85CC-F7723495FD20}" presName="sibTrans" presStyleCnt="0"/>
      <dgm:spPr/>
    </dgm:pt>
    <dgm:pt modelId="{73230864-B496-4816-A9F5-ED417F3C92E8}" type="pres">
      <dgm:prSet presAssocID="{1509C3A3-2E59-457C-9EFB-7468DDD3C4FD}" presName="node" presStyleLbl="node1" presStyleIdx="31" presStyleCnt="66">
        <dgm:presLayoutVars>
          <dgm:bulletEnabled val="1"/>
        </dgm:presLayoutVars>
      </dgm:prSet>
      <dgm:spPr/>
    </dgm:pt>
    <dgm:pt modelId="{CAF37C4B-3F5F-461C-B639-C6F7E41C47E5}" type="pres">
      <dgm:prSet presAssocID="{AFBE1DA6-E4FE-4C56-BB98-E017D6E7B392}" presName="sibTrans" presStyleCnt="0"/>
      <dgm:spPr/>
    </dgm:pt>
    <dgm:pt modelId="{F6C543F7-DF9C-4E42-8170-80FB7ACE211D}" type="pres">
      <dgm:prSet presAssocID="{207ACFA0-E1BB-40D6-8384-ECBC7A2FB58F}" presName="node" presStyleLbl="node1" presStyleIdx="32" presStyleCnt="66">
        <dgm:presLayoutVars>
          <dgm:bulletEnabled val="1"/>
        </dgm:presLayoutVars>
      </dgm:prSet>
      <dgm:spPr/>
    </dgm:pt>
    <dgm:pt modelId="{78EA2CAA-215E-4B07-B987-C9400DA27A2E}" type="pres">
      <dgm:prSet presAssocID="{C1B2F4D9-797C-4C0D-93D5-5702C3406EBE}" presName="sibTrans" presStyleCnt="0"/>
      <dgm:spPr/>
    </dgm:pt>
    <dgm:pt modelId="{F124182D-F6F2-4E73-B355-B261939F364C}" type="pres">
      <dgm:prSet presAssocID="{97687342-4440-4DB8-84AB-C51F24F6B12C}" presName="node" presStyleLbl="node1" presStyleIdx="33" presStyleCnt="66">
        <dgm:presLayoutVars>
          <dgm:bulletEnabled val="1"/>
        </dgm:presLayoutVars>
      </dgm:prSet>
      <dgm:spPr/>
    </dgm:pt>
    <dgm:pt modelId="{86F439A6-71A0-48C9-98CF-C7B3BC2287A9}" type="pres">
      <dgm:prSet presAssocID="{755E6F19-B0B6-490F-A467-502A5BD4C038}" presName="sibTrans" presStyleCnt="0"/>
      <dgm:spPr/>
    </dgm:pt>
    <dgm:pt modelId="{1E851C19-A36C-4E88-82E5-10ACE9BC322A}" type="pres">
      <dgm:prSet presAssocID="{1CF1EF5A-8504-40FB-8011-69DFDD93B018}" presName="node" presStyleLbl="node1" presStyleIdx="34" presStyleCnt="66">
        <dgm:presLayoutVars>
          <dgm:bulletEnabled val="1"/>
        </dgm:presLayoutVars>
      </dgm:prSet>
      <dgm:spPr/>
    </dgm:pt>
    <dgm:pt modelId="{366BFB79-BDCA-4FD0-8D56-6640D0C709BB}" type="pres">
      <dgm:prSet presAssocID="{A09A0C99-5787-43B5-AF07-C02112FD62FB}" presName="sibTrans" presStyleCnt="0"/>
      <dgm:spPr/>
    </dgm:pt>
    <dgm:pt modelId="{5FEEA8BD-49F0-479F-B78C-0F5C9A6990F2}" type="pres">
      <dgm:prSet presAssocID="{C4B9EAD8-F61B-45A2-865F-FD558B0C619B}" presName="node" presStyleLbl="node1" presStyleIdx="35" presStyleCnt="66">
        <dgm:presLayoutVars>
          <dgm:bulletEnabled val="1"/>
        </dgm:presLayoutVars>
      </dgm:prSet>
      <dgm:spPr/>
    </dgm:pt>
    <dgm:pt modelId="{43A06678-4D8B-4387-955B-288628E1D0EC}" type="pres">
      <dgm:prSet presAssocID="{539E2FE5-4BFB-4438-BEB7-F5487A3CABF4}" presName="sibTrans" presStyleCnt="0"/>
      <dgm:spPr/>
    </dgm:pt>
    <dgm:pt modelId="{187C121A-3DCB-4EAB-A7CA-1AF4558097E3}" type="pres">
      <dgm:prSet presAssocID="{980C5C63-EC30-4DBA-AD28-4C1DD233BDD4}" presName="node" presStyleLbl="node1" presStyleIdx="36" presStyleCnt="66">
        <dgm:presLayoutVars>
          <dgm:bulletEnabled val="1"/>
        </dgm:presLayoutVars>
      </dgm:prSet>
      <dgm:spPr/>
    </dgm:pt>
    <dgm:pt modelId="{710D0477-1196-4466-96F0-7A3517288895}" type="pres">
      <dgm:prSet presAssocID="{34ABAA22-B740-45AC-A869-107E3268C748}" presName="sibTrans" presStyleCnt="0"/>
      <dgm:spPr/>
    </dgm:pt>
    <dgm:pt modelId="{D304F2EC-2318-44E2-AAF1-F3CE3D9753BA}" type="pres">
      <dgm:prSet presAssocID="{5BE95DDA-1EEF-4264-A10B-A9159123ADDB}" presName="node" presStyleLbl="node1" presStyleIdx="37" presStyleCnt="66">
        <dgm:presLayoutVars>
          <dgm:bulletEnabled val="1"/>
        </dgm:presLayoutVars>
      </dgm:prSet>
      <dgm:spPr/>
    </dgm:pt>
    <dgm:pt modelId="{007736E6-696A-4A41-9FEF-AC85E0B7A82B}" type="pres">
      <dgm:prSet presAssocID="{C4076974-69BF-4AC9-98B1-FB3173DE4331}" presName="sibTrans" presStyleCnt="0"/>
      <dgm:spPr/>
    </dgm:pt>
    <dgm:pt modelId="{6C3A8535-F6D8-403A-9A1B-AD7FFEA2A5E7}" type="pres">
      <dgm:prSet presAssocID="{96EE71F2-71A8-4E47-8478-8E77F162E7D4}" presName="node" presStyleLbl="node1" presStyleIdx="38" presStyleCnt="66">
        <dgm:presLayoutVars>
          <dgm:bulletEnabled val="1"/>
        </dgm:presLayoutVars>
      </dgm:prSet>
      <dgm:spPr/>
    </dgm:pt>
    <dgm:pt modelId="{7F4B82F2-C2CD-4E98-9B70-EC89CB479191}" type="pres">
      <dgm:prSet presAssocID="{71787E8C-947E-4705-A03B-01E51C140A4F}" presName="sibTrans" presStyleCnt="0"/>
      <dgm:spPr/>
    </dgm:pt>
    <dgm:pt modelId="{ED64BE22-5ED3-4E2B-9B65-F7ECEAFF418B}" type="pres">
      <dgm:prSet presAssocID="{B8281BBF-A478-46B8-A548-08842B8EF19D}" presName="node" presStyleLbl="node1" presStyleIdx="39" presStyleCnt="66">
        <dgm:presLayoutVars>
          <dgm:bulletEnabled val="1"/>
        </dgm:presLayoutVars>
      </dgm:prSet>
      <dgm:spPr/>
    </dgm:pt>
    <dgm:pt modelId="{C3C58951-62DF-4AB2-978C-3797D69DBF46}" type="pres">
      <dgm:prSet presAssocID="{B4D1AD7D-D88D-45EC-B172-547D3E78BFF5}" presName="sibTrans" presStyleCnt="0"/>
      <dgm:spPr/>
    </dgm:pt>
    <dgm:pt modelId="{91D920A5-F5B2-49E4-82B2-75DF0EEA3AD7}" type="pres">
      <dgm:prSet presAssocID="{17ADCDFF-A4EC-4FFA-A208-0EAED8E15091}" presName="node" presStyleLbl="node1" presStyleIdx="40" presStyleCnt="66">
        <dgm:presLayoutVars>
          <dgm:bulletEnabled val="1"/>
        </dgm:presLayoutVars>
      </dgm:prSet>
      <dgm:spPr/>
    </dgm:pt>
    <dgm:pt modelId="{20C7AE5A-1C9B-4CED-A801-E182FF630A09}" type="pres">
      <dgm:prSet presAssocID="{59D7313F-B528-4624-8775-1E7D572AF7D3}" presName="sibTrans" presStyleCnt="0"/>
      <dgm:spPr/>
    </dgm:pt>
    <dgm:pt modelId="{D7D9E571-D2A5-4F9B-A8EF-542728AB2E7C}" type="pres">
      <dgm:prSet presAssocID="{9984B254-6696-4C74-AC7F-CD16BB374EC5}" presName="node" presStyleLbl="node1" presStyleIdx="41" presStyleCnt="66">
        <dgm:presLayoutVars>
          <dgm:bulletEnabled val="1"/>
        </dgm:presLayoutVars>
      </dgm:prSet>
      <dgm:spPr/>
    </dgm:pt>
    <dgm:pt modelId="{8B93E326-EAEB-43E6-8193-66D36204645C}" type="pres">
      <dgm:prSet presAssocID="{DD7271CB-C039-42BE-89A4-632F55488F65}" presName="sibTrans" presStyleCnt="0"/>
      <dgm:spPr/>
    </dgm:pt>
    <dgm:pt modelId="{73B6912F-26A6-43CA-BA74-602DFEB2A9DA}" type="pres">
      <dgm:prSet presAssocID="{252E2CB3-705E-457B-B471-6AF7D20DA939}" presName="node" presStyleLbl="node1" presStyleIdx="42" presStyleCnt="66">
        <dgm:presLayoutVars>
          <dgm:bulletEnabled val="1"/>
        </dgm:presLayoutVars>
      </dgm:prSet>
      <dgm:spPr/>
    </dgm:pt>
    <dgm:pt modelId="{99CF9EBB-3E61-45FE-9D0C-E8005B7B2FD9}" type="pres">
      <dgm:prSet presAssocID="{795C21E8-C2E5-47CE-962F-180167ECD2EC}" presName="sibTrans" presStyleCnt="0"/>
      <dgm:spPr/>
    </dgm:pt>
    <dgm:pt modelId="{89992207-09E1-4C1C-A50E-7238E5A14EF2}" type="pres">
      <dgm:prSet presAssocID="{BECAE1A7-5E30-4255-897E-EEFF7D8B1B98}" presName="node" presStyleLbl="node1" presStyleIdx="43" presStyleCnt="66">
        <dgm:presLayoutVars>
          <dgm:bulletEnabled val="1"/>
        </dgm:presLayoutVars>
      </dgm:prSet>
      <dgm:spPr/>
    </dgm:pt>
    <dgm:pt modelId="{61926417-D344-4E11-A091-9C293BC86BE8}" type="pres">
      <dgm:prSet presAssocID="{12931C90-8512-4E7D-890D-FA74780CCA81}" presName="sibTrans" presStyleCnt="0"/>
      <dgm:spPr/>
    </dgm:pt>
    <dgm:pt modelId="{111AB8AB-3884-48AF-A43D-D5525C2EDC1F}" type="pres">
      <dgm:prSet presAssocID="{FFD961C7-0D57-450A-A088-477C2CBDA35C}" presName="node" presStyleLbl="node1" presStyleIdx="44" presStyleCnt="66">
        <dgm:presLayoutVars>
          <dgm:bulletEnabled val="1"/>
        </dgm:presLayoutVars>
      </dgm:prSet>
      <dgm:spPr/>
    </dgm:pt>
    <dgm:pt modelId="{C9EB345A-CDD3-4E9F-BABD-BC7A9905FDAC}" type="pres">
      <dgm:prSet presAssocID="{6B3D0481-B0D1-47E7-887F-2E3188183598}" presName="sibTrans" presStyleCnt="0"/>
      <dgm:spPr/>
    </dgm:pt>
    <dgm:pt modelId="{98D1360E-1B8D-427C-9097-40AB5443C14C}" type="pres">
      <dgm:prSet presAssocID="{B56DC5A4-354C-4F93-84F5-82DF0C92321B}" presName="node" presStyleLbl="node1" presStyleIdx="45" presStyleCnt="66">
        <dgm:presLayoutVars>
          <dgm:bulletEnabled val="1"/>
        </dgm:presLayoutVars>
      </dgm:prSet>
      <dgm:spPr/>
    </dgm:pt>
    <dgm:pt modelId="{7BE09FEA-5B2E-473B-8884-7BA792C5C39D}" type="pres">
      <dgm:prSet presAssocID="{7D7E8F50-DC21-4E09-96D8-85C8313A5CAA}" presName="sibTrans" presStyleCnt="0"/>
      <dgm:spPr/>
    </dgm:pt>
    <dgm:pt modelId="{C01143FF-1838-4C9A-9357-CF86FE088CBC}" type="pres">
      <dgm:prSet presAssocID="{83B4F9D7-5CD7-4044-9E8C-6DFE7AE49650}" presName="node" presStyleLbl="node1" presStyleIdx="46" presStyleCnt="66">
        <dgm:presLayoutVars>
          <dgm:bulletEnabled val="1"/>
        </dgm:presLayoutVars>
      </dgm:prSet>
      <dgm:spPr/>
    </dgm:pt>
    <dgm:pt modelId="{30A90872-F067-466E-B186-DEDE061E61A7}" type="pres">
      <dgm:prSet presAssocID="{C92B3D84-6CD8-4F99-B3CF-30DAA1663D0E}" presName="sibTrans" presStyleCnt="0"/>
      <dgm:spPr/>
    </dgm:pt>
    <dgm:pt modelId="{A5C9C578-421E-4C61-8DBB-80B19789810E}" type="pres">
      <dgm:prSet presAssocID="{A454A2D3-3B4A-4DFD-BDBE-AB637BA7AF91}" presName="node" presStyleLbl="node1" presStyleIdx="47" presStyleCnt="66">
        <dgm:presLayoutVars>
          <dgm:bulletEnabled val="1"/>
        </dgm:presLayoutVars>
      </dgm:prSet>
      <dgm:spPr/>
    </dgm:pt>
    <dgm:pt modelId="{4D1C76F5-B7D4-45A0-B1A0-7B34E9A94185}" type="pres">
      <dgm:prSet presAssocID="{1B23977F-9C83-4BAC-9088-1C9BFB47A805}" presName="sibTrans" presStyleCnt="0"/>
      <dgm:spPr/>
    </dgm:pt>
    <dgm:pt modelId="{F021F536-9D7F-4947-AEEC-062A2B5D86C3}" type="pres">
      <dgm:prSet presAssocID="{0CA4F111-AFF4-4B94-B672-3902EC78934E}" presName="node" presStyleLbl="node1" presStyleIdx="48" presStyleCnt="66">
        <dgm:presLayoutVars>
          <dgm:bulletEnabled val="1"/>
        </dgm:presLayoutVars>
      </dgm:prSet>
      <dgm:spPr/>
    </dgm:pt>
    <dgm:pt modelId="{4B6D1E0A-C2B6-4106-BCC0-227C1A6D87BE}" type="pres">
      <dgm:prSet presAssocID="{5F7B2889-DBC1-4323-8340-A709605AAE1E}" presName="sibTrans" presStyleCnt="0"/>
      <dgm:spPr/>
    </dgm:pt>
    <dgm:pt modelId="{7137E6A0-E010-4036-BB77-DAC821CA69C0}" type="pres">
      <dgm:prSet presAssocID="{E613F751-AA7B-4426-A4EF-DCE649030A27}" presName="node" presStyleLbl="node1" presStyleIdx="49" presStyleCnt="66">
        <dgm:presLayoutVars>
          <dgm:bulletEnabled val="1"/>
        </dgm:presLayoutVars>
      </dgm:prSet>
      <dgm:spPr/>
    </dgm:pt>
    <dgm:pt modelId="{18D4027A-9B04-41B8-B264-F860ED6E3ACF}" type="pres">
      <dgm:prSet presAssocID="{296867FA-54C8-4BA9-B9D0-4DD5DBA187D3}" presName="sibTrans" presStyleCnt="0"/>
      <dgm:spPr/>
    </dgm:pt>
    <dgm:pt modelId="{CC785639-6B40-491D-A677-3465100F3D57}" type="pres">
      <dgm:prSet presAssocID="{478D3228-6C64-4678-B16A-5612B6F5734A}" presName="node" presStyleLbl="node1" presStyleIdx="50" presStyleCnt="66" custLinFactNeighborX="0" custLinFactNeighborY="2044">
        <dgm:presLayoutVars>
          <dgm:bulletEnabled val="1"/>
        </dgm:presLayoutVars>
      </dgm:prSet>
      <dgm:spPr/>
    </dgm:pt>
    <dgm:pt modelId="{0D854B7A-31EB-4F78-AB34-68CD88DF6EB0}" type="pres">
      <dgm:prSet presAssocID="{4926CEA0-21F8-4895-A11C-8614EB7A0399}" presName="sibTrans" presStyleCnt="0"/>
      <dgm:spPr/>
    </dgm:pt>
    <dgm:pt modelId="{214B35AE-3118-4B5A-9A04-C238D6C98BAE}" type="pres">
      <dgm:prSet presAssocID="{F121B56F-D1C5-4481-90EB-5FA35AF4BD21}" presName="node" presStyleLbl="node1" presStyleIdx="51" presStyleCnt="66">
        <dgm:presLayoutVars>
          <dgm:bulletEnabled val="1"/>
        </dgm:presLayoutVars>
      </dgm:prSet>
      <dgm:spPr/>
    </dgm:pt>
    <dgm:pt modelId="{7206E429-077A-4785-91B0-DBE3A0322F82}" type="pres">
      <dgm:prSet presAssocID="{915B65F9-FC56-468A-ABC2-CE507C33B5DE}" presName="sibTrans" presStyleCnt="0"/>
      <dgm:spPr/>
    </dgm:pt>
    <dgm:pt modelId="{20498EEC-D12B-46DA-A88D-D7DB1D97C899}" type="pres">
      <dgm:prSet presAssocID="{3C6B21CA-3B4D-4C70-B1C1-3987538CE3B2}" presName="node" presStyleLbl="node1" presStyleIdx="52" presStyleCnt="66">
        <dgm:presLayoutVars>
          <dgm:bulletEnabled val="1"/>
        </dgm:presLayoutVars>
      </dgm:prSet>
      <dgm:spPr/>
    </dgm:pt>
    <dgm:pt modelId="{2C5CE376-4B22-41E0-8DB0-93A3CF1227A7}" type="pres">
      <dgm:prSet presAssocID="{8831AD53-430F-4F5A-8889-D05B6459D09A}" presName="sibTrans" presStyleCnt="0"/>
      <dgm:spPr/>
    </dgm:pt>
    <dgm:pt modelId="{76E48D85-3967-40C6-96F6-AEF195D581BB}" type="pres">
      <dgm:prSet presAssocID="{D5513C0D-153B-4C93-8676-B0AD8979C8ED}" presName="node" presStyleLbl="node1" presStyleIdx="53" presStyleCnt="66" custLinFactNeighborY="1947">
        <dgm:presLayoutVars>
          <dgm:bulletEnabled val="1"/>
        </dgm:presLayoutVars>
      </dgm:prSet>
      <dgm:spPr/>
    </dgm:pt>
    <dgm:pt modelId="{B000B67E-4722-4E84-B8C2-4F62F16B6BE0}" type="pres">
      <dgm:prSet presAssocID="{B4E3ECF4-B2A8-4AF8-B7F2-FE65E509ADC3}" presName="sibTrans" presStyleCnt="0"/>
      <dgm:spPr/>
    </dgm:pt>
    <dgm:pt modelId="{E8943D06-3BEA-4407-91F9-46A5EC4777AD}" type="pres">
      <dgm:prSet presAssocID="{E65E592A-FB4A-4214-8CB0-80548543FE33}" presName="node" presStyleLbl="node1" presStyleIdx="54" presStyleCnt="66">
        <dgm:presLayoutVars>
          <dgm:bulletEnabled val="1"/>
        </dgm:presLayoutVars>
      </dgm:prSet>
      <dgm:spPr/>
    </dgm:pt>
    <dgm:pt modelId="{52AE0819-8A2A-425E-BD1B-482ABC068AC6}" type="pres">
      <dgm:prSet presAssocID="{2753D6B1-2306-4F50-BDA9-F67F8FAD88EC}" presName="sibTrans" presStyleCnt="0"/>
      <dgm:spPr/>
    </dgm:pt>
    <dgm:pt modelId="{AECF8250-8294-42AF-9EF2-E9259CC39D08}" type="pres">
      <dgm:prSet presAssocID="{FE89FECC-3495-4B20-B4D7-7E9DF412BA0D}" presName="node" presStyleLbl="node1" presStyleIdx="55" presStyleCnt="66">
        <dgm:presLayoutVars>
          <dgm:bulletEnabled val="1"/>
        </dgm:presLayoutVars>
      </dgm:prSet>
      <dgm:spPr/>
    </dgm:pt>
    <dgm:pt modelId="{AC803D21-9226-4B68-8FD8-EF1D7400B6F5}" type="pres">
      <dgm:prSet presAssocID="{EB368C21-DA72-4130-9A34-D87CB559A293}" presName="sibTrans" presStyleCnt="0"/>
      <dgm:spPr/>
    </dgm:pt>
    <dgm:pt modelId="{3D7C3DDC-3551-44AB-8868-EBAA5342AA6F}" type="pres">
      <dgm:prSet presAssocID="{DD3FD12D-FE41-4042-BA5D-FEDD1F4DEB76}" presName="node" presStyleLbl="node1" presStyleIdx="56" presStyleCnt="66">
        <dgm:presLayoutVars>
          <dgm:bulletEnabled val="1"/>
        </dgm:presLayoutVars>
      </dgm:prSet>
      <dgm:spPr/>
    </dgm:pt>
    <dgm:pt modelId="{0C70BED1-92F5-48CF-BF2C-151B6A7089D1}" type="pres">
      <dgm:prSet presAssocID="{7C9B5FF0-0BB6-4C7E-B7AD-047C23B1B64D}" presName="sibTrans" presStyleCnt="0"/>
      <dgm:spPr/>
    </dgm:pt>
    <dgm:pt modelId="{90354270-E516-4BCD-8468-080EC1705999}" type="pres">
      <dgm:prSet presAssocID="{F243E562-685F-4386-9543-022C733145B9}" presName="node" presStyleLbl="node1" presStyleIdx="57" presStyleCnt="66">
        <dgm:presLayoutVars>
          <dgm:bulletEnabled val="1"/>
        </dgm:presLayoutVars>
      </dgm:prSet>
      <dgm:spPr/>
    </dgm:pt>
    <dgm:pt modelId="{08806A9E-9421-4C89-8134-546E665EB19D}" type="pres">
      <dgm:prSet presAssocID="{F6CC6EE8-4404-495D-977C-BBF131290EFB}" presName="sibTrans" presStyleCnt="0"/>
      <dgm:spPr/>
    </dgm:pt>
    <dgm:pt modelId="{17512D6B-4073-4EC8-9ABC-3BDC10D1B050}" type="pres">
      <dgm:prSet presAssocID="{8F9D72F1-24B9-46F1-A84F-DAACD2C2E22B}" presName="node" presStyleLbl="node1" presStyleIdx="58" presStyleCnt="66" custLinFactNeighborX="58" custLinFactNeighborY="2044">
        <dgm:presLayoutVars>
          <dgm:bulletEnabled val="1"/>
        </dgm:presLayoutVars>
      </dgm:prSet>
      <dgm:spPr/>
    </dgm:pt>
    <dgm:pt modelId="{8E0DA17D-F3F3-42A4-AB55-AF2BC577A7C9}" type="pres">
      <dgm:prSet presAssocID="{D686EDBA-90DA-42EB-8929-B97691B14D5E}" presName="sibTrans" presStyleCnt="0"/>
      <dgm:spPr/>
    </dgm:pt>
    <dgm:pt modelId="{52F17298-644C-4330-B56E-F7E56C04E2E3}" type="pres">
      <dgm:prSet presAssocID="{C16F6E68-C32A-4431-B9C0-77E57B57A6E1}" presName="node" presStyleLbl="node1" presStyleIdx="59" presStyleCnt="66">
        <dgm:presLayoutVars>
          <dgm:bulletEnabled val="1"/>
        </dgm:presLayoutVars>
      </dgm:prSet>
      <dgm:spPr/>
    </dgm:pt>
    <dgm:pt modelId="{E824692C-1605-45CA-897A-D9F3DD834693}" type="pres">
      <dgm:prSet presAssocID="{71FFA740-6DE1-4035-AA90-B794B1B4FE20}" presName="sibTrans" presStyleCnt="0"/>
      <dgm:spPr/>
    </dgm:pt>
    <dgm:pt modelId="{2A5112AE-C2D3-42F0-AB40-4460D114135D}" type="pres">
      <dgm:prSet presAssocID="{2BBFC487-DB1A-4778-A848-6BC0818A45B1}" presName="node" presStyleLbl="node1" presStyleIdx="60" presStyleCnt="66">
        <dgm:presLayoutVars>
          <dgm:bulletEnabled val="1"/>
        </dgm:presLayoutVars>
      </dgm:prSet>
      <dgm:spPr/>
    </dgm:pt>
    <dgm:pt modelId="{2CAF02E3-4628-4077-B5FD-84D260288DDC}" type="pres">
      <dgm:prSet presAssocID="{3B0C8E80-2BEB-4819-9BD7-834F3C01CACD}" presName="sibTrans" presStyleCnt="0"/>
      <dgm:spPr/>
    </dgm:pt>
    <dgm:pt modelId="{CF0E64E4-84A6-47A4-8045-0D0A29961723}" type="pres">
      <dgm:prSet presAssocID="{B83B9082-6B10-44D7-A84D-D00DA3842851}" presName="node" presStyleLbl="node1" presStyleIdx="61" presStyleCnt="66">
        <dgm:presLayoutVars>
          <dgm:bulletEnabled val="1"/>
        </dgm:presLayoutVars>
      </dgm:prSet>
      <dgm:spPr/>
    </dgm:pt>
    <dgm:pt modelId="{F33746BE-F43E-486C-925D-8784AFF74E61}" type="pres">
      <dgm:prSet presAssocID="{E4427F14-4A80-423D-94CE-FE1CC43C4F08}" presName="sibTrans" presStyleCnt="0"/>
      <dgm:spPr/>
    </dgm:pt>
    <dgm:pt modelId="{005D910A-BEFF-4239-9307-256048770C69}" type="pres">
      <dgm:prSet presAssocID="{242BD420-7014-4D9C-AE63-720E63CFAB5D}" presName="node" presStyleLbl="node1" presStyleIdx="62" presStyleCnt="66">
        <dgm:presLayoutVars>
          <dgm:bulletEnabled val="1"/>
        </dgm:presLayoutVars>
      </dgm:prSet>
      <dgm:spPr/>
    </dgm:pt>
    <dgm:pt modelId="{09D8138D-5094-4026-8116-721CD28EF4EE}" type="pres">
      <dgm:prSet presAssocID="{19CB618B-E150-47A9-AB62-E053AE273DB0}" presName="sibTrans" presStyleCnt="0"/>
      <dgm:spPr/>
    </dgm:pt>
    <dgm:pt modelId="{1B7E2A4E-7885-47D0-9A9C-97EB08F96CFE}" type="pres">
      <dgm:prSet presAssocID="{3D2D3CAE-2A59-4736-AF70-EAC1EF02C8CF}" presName="node" presStyleLbl="node1" presStyleIdx="63" presStyleCnt="66">
        <dgm:presLayoutVars>
          <dgm:bulletEnabled val="1"/>
        </dgm:presLayoutVars>
      </dgm:prSet>
      <dgm:spPr/>
    </dgm:pt>
    <dgm:pt modelId="{0C4093C4-866D-4E71-AA35-069D01308AE7}" type="pres">
      <dgm:prSet presAssocID="{ECE35C7A-1021-420C-8D7B-178059205565}" presName="sibTrans" presStyleCnt="0"/>
      <dgm:spPr/>
    </dgm:pt>
    <dgm:pt modelId="{37FB646E-7E73-4F71-BC29-5F04749B6480}" type="pres">
      <dgm:prSet presAssocID="{82C5C931-4E66-4E23-A238-51DD5F7BB49F}" presName="node" presStyleLbl="node1" presStyleIdx="64" presStyleCnt="66">
        <dgm:presLayoutVars>
          <dgm:bulletEnabled val="1"/>
        </dgm:presLayoutVars>
      </dgm:prSet>
      <dgm:spPr/>
    </dgm:pt>
    <dgm:pt modelId="{A6D44ECA-B765-4D92-849F-4380ACACFC5C}" type="pres">
      <dgm:prSet presAssocID="{FEB480C0-BE73-445F-9C40-097A286C510C}" presName="sibTrans" presStyleCnt="0"/>
      <dgm:spPr/>
    </dgm:pt>
    <dgm:pt modelId="{4857A8BA-040E-4C9F-9735-3BFD0C933AD1}" type="pres">
      <dgm:prSet presAssocID="{28E88764-168D-45E6-B587-43792FCE4035}" presName="node" presStyleLbl="node1" presStyleIdx="65" presStyleCnt="66">
        <dgm:presLayoutVars>
          <dgm:bulletEnabled val="1"/>
        </dgm:presLayoutVars>
      </dgm:prSet>
      <dgm:spPr/>
    </dgm:pt>
  </dgm:ptLst>
  <dgm:cxnLst>
    <dgm:cxn modelId="{227B0F05-444B-42A1-BF77-5BAE107117A4}" srcId="{6E8580AE-E165-4F25-A36B-FA38D31FA44B}" destId="{80B3E473-A6BF-4F6D-8A96-F71073E9F6D3}" srcOrd="6" destOrd="0" parTransId="{452FA524-873B-45A9-9B8D-1E8746843879}" sibTransId="{8875BF8B-9AC7-435E-818F-B1CEA7F4A10F}"/>
    <dgm:cxn modelId="{252FC205-1386-4A03-B996-8F8444320517}" type="presOf" srcId="{6B22A831-3C54-46EF-88E9-C6843FEE9125}" destId="{67D8F3DC-105C-4248-BC9B-1D673E92DCAE}" srcOrd="0" destOrd="0" presId="urn:microsoft.com/office/officeart/2005/8/layout/default"/>
    <dgm:cxn modelId="{3296E309-9811-4D00-A030-6C3B1C99C026}" srcId="{6E8580AE-E165-4F25-A36B-FA38D31FA44B}" destId="{D5513C0D-153B-4C93-8676-B0AD8979C8ED}" srcOrd="53" destOrd="0" parTransId="{3BA7CC48-147C-427B-8120-189C01971D86}" sibTransId="{B4E3ECF4-B2A8-4AF8-B7F2-FE65E509ADC3}"/>
    <dgm:cxn modelId="{A3C28D0B-00AE-4BC9-B5F7-AA37C365E69B}" srcId="{6E8580AE-E165-4F25-A36B-FA38D31FA44B}" destId="{5BE4D4CD-A0AC-46E4-A448-E0B8D1119388}" srcOrd="21" destOrd="0" parTransId="{D111209B-F056-43F9-AC94-46A7264ADBB7}" sibTransId="{673CEA3A-4B6E-4CE3-ACD4-96E9EF6C9366}"/>
    <dgm:cxn modelId="{76414D0E-ECBA-4202-AE23-88051416BD6D}" srcId="{6E8580AE-E165-4F25-A36B-FA38D31FA44B}" destId="{9984B254-6696-4C74-AC7F-CD16BB374EC5}" srcOrd="41" destOrd="0" parTransId="{2D4DE95D-B3A6-4117-A495-1B5F4A501F6B}" sibTransId="{DD7271CB-C039-42BE-89A4-632F55488F65}"/>
    <dgm:cxn modelId="{2B2C6E13-7B5C-40C7-AD8A-121344879459}" type="presOf" srcId="{207ACFA0-E1BB-40D6-8384-ECBC7A2FB58F}" destId="{F6C543F7-DF9C-4E42-8170-80FB7ACE211D}" srcOrd="0" destOrd="0" presId="urn:microsoft.com/office/officeart/2005/8/layout/default"/>
    <dgm:cxn modelId="{B1956F13-6B0D-4E70-B212-7DC06BF85883}" type="presOf" srcId="{B8281BBF-A478-46B8-A548-08842B8EF19D}" destId="{ED64BE22-5ED3-4E2B-9B65-F7ECEAFF418B}" srcOrd="0" destOrd="0" presId="urn:microsoft.com/office/officeart/2005/8/layout/default"/>
    <dgm:cxn modelId="{76F68A17-63DB-4BF6-90FE-C16D840BC583}" srcId="{6E8580AE-E165-4F25-A36B-FA38D31FA44B}" destId="{9D7A2731-43A2-41DE-8A1F-3002C9A81ED7}" srcOrd="17" destOrd="0" parTransId="{A1E37DB6-9732-42CC-9783-A565CD1E381F}" sibTransId="{B28E1D7E-457F-4555-AB6A-46419BD09485}"/>
    <dgm:cxn modelId="{1D882A1F-9C89-4F95-AC43-4E7152BF9F13}" type="presOf" srcId="{242BD420-7014-4D9C-AE63-720E63CFAB5D}" destId="{005D910A-BEFF-4239-9307-256048770C69}" srcOrd="0" destOrd="0" presId="urn:microsoft.com/office/officeart/2005/8/layout/default"/>
    <dgm:cxn modelId="{354A301F-49F7-4B59-B867-A80B7470B0AC}" srcId="{6E8580AE-E165-4F25-A36B-FA38D31FA44B}" destId="{00442BCF-57A4-4332-903B-4123283D228A}" srcOrd="8" destOrd="0" parTransId="{579909BB-C20F-4C23-97FF-0F8B84122A29}" sibTransId="{226E2805-7106-4602-870B-F40515B3185A}"/>
    <dgm:cxn modelId="{9338D820-3E97-4C39-A756-7969ED026CE8}" srcId="{6E8580AE-E165-4F25-A36B-FA38D31FA44B}" destId="{35383E2F-500D-45D2-9932-E607D668543B}" srcOrd="4" destOrd="0" parTransId="{D4D2B57A-8104-4527-A81B-165F17481068}" sibTransId="{BB1A0CA3-9FA5-49E4-9666-9A1345E28E7D}"/>
    <dgm:cxn modelId="{CC2EBD21-B6A4-4743-B640-6187E931889C}" type="presOf" srcId="{478D3228-6C64-4678-B16A-5612B6F5734A}" destId="{CC785639-6B40-491D-A677-3465100F3D57}" srcOrd="0" destOrd="0" presId="urn:microsoft.com/office/officeart/2005/8/layout/default"/>
    <dgm:cxn modelId="{9311B923-051B-43C8-A90F-055323D08E36}" srcId="{6E8580AE-E165-4F25-A36B-FA38D31FA44B}" destId="{A3D4369B-4AD3-4E88-A94A-3C2CAEAEC880}" srcOrd="12" destOrd="0" parTransId="{DDB3F2A7-A265-4BDC-9F8D-F863BF08CF1F}" sibTransId="{1251D1D4-D0AD-4C7D-A58D-292981C6B805}"/>
    <dgm:cxn modelId="{5E34F123-8CBA-4667-A620-E3B2ADA1E5BA}" srcId="{6E8580AE-E165-4F25-A36B-FA38D31FA44B}" destId="{5BE95DDA-1EEF-4264-A10B-A9159123ADDB}" srcOrd="37" destOrd="0" parTransId="{A512A6ED-1A22-4953-8EB9-AF9BB680F067}" sibTransId="{C4076974-69BF-4AC9-98B1-FB3173DE4331}"/>
    <dgm:cxn modelId="{B2464325-74BF-43F3-B4A0-4AA40BF38042}" srcId="{6E8580AE-E165-4F25-A36B-FA38D31FA44B}" destId="{0CA4F111-AFF4-4B94-B672-3902EC78934E}" srcOrd="48" destOrd="0" parTransId="{496567E8-BBC5-4C4F-A6D8-05D7E61682D4}" sibTransId="{5F7B2889-DBC1-4323-8340-A709605AAE1E}"/>
    <dgm:cxn modelId="{B7873628-0ED7-47E9-9F96-B32D32CC3B3A}" srcId="{6E8580AE-E165-4F25-A36B-FA38D31FA44B}" destId="{242BD420-7014-4D9C-AE63-720E63CFAB5D}" srcOrd="62" destOrd="0" parTransId="{72D212CE-E4CF-40CE-AA6B-66CB99287837}" sibTransId="{19CB618B-E150-47A9-AB62-E053AE273DB0}"/>
    <dgm:cxn modelId="{FC6F3929-C657-47E8-B5C8-5283DBB6B3DA}" type="presOf" srcId="{CE3C20CC-D07A-4801-9116-235058C0AB48}" destId="{0CAD4AAA-C60B-49DC-9752-F4F96E622933}" srcOrd="0" destOrd="0" presId="urn:microsoft.com/office/officeart/2005/8/layout/default"/>
    <dgm:cxn modelId="{338A622A-6CBB-469D-82F2-1C8BFDC1E17A}" type="presOf" srcId="{28E88764-168D-45E6-B587-43792FCE4035}" destId="{4857A8BA-040E-4C9F-9735-3BFD0C933AD1}" srcOrd="0" destOrd="0" presId="urn:microsoft.com/office/officeart/2005/8/layout/default"/>
    <dgm:cxn modelId="{68744F2B-5A7B-4979-AEFC-915CD49B5B99}" type="presOf" srcId="{B83B9082-6B10-44D7-A84D-D00DA3842851}" destId="{CF0E64E4-84A6-47A4-8045-0D0A29961723}" srcOrd="0" destOrd="0" presId="urn:microsoft.com/office/officeart/2005/8/layout/default"/>
    <dgm:cxn modelId="{3CD2E22F-EBBB-48B3-BE58-99F01A45076A}" type="presOf" srcId="{CAA5715A-AD77-46A4-8DF7-9402CD0E4280}" destId="{1F004853-B59E-47C1-BA88-05FF40FE81E5}" srcOrd="0" destOrd="0" presId="urn:microsoft.com/office/officeart/2005/8/layout/default"/>
    <dgm:cxn modelId="{FC4EFE2F-A7F4-439B-99DC-723E6AD4FCE0}" srcId="{6E8580AE-E165-4F25-A36B-FA38D31FA44B}" destId="{E65E592A-FB4A-4214-8CB0-80548543FE33}" srcOrd="54" destOrd="0" parTransId="{C54B4527-7009-47D1-A036-ABD1A1657992}" sibTransId="{2753D6B1-2306-4F50-BDA9-F67F8FAD88EC}"/>
    <dgm:cxn modelId="{DAB29032-347E-4DBB-97CB-FD90DD787FD7}" type="presOf" srcId="{17ADCDFF-A4EC-4FFA-A208-0EAED8E15091}" destId="{91D920A5-F5B2-49E4-82B2-75DF0EEA3AD7}" srcOrd="0" destOrd="0" presId="urn:microsoft.com/office/officeart/2005/8/layout/default"/>
    <dgm:cxn modelId="{0E08F436-1609-49EA-A36D-AECDA76B3E7D}" type="presOf" srcId="{80B3E473-A6BF-4F6D-8A96-F71073E9F6D3}" destId="{B6697EA2-051A-4146-AF10-443079F7994B}" srcOrd="0" destOrd="0" presId="urn:microsoft.com/office/officeart/2005/8/layout/default"/>
    <dgm:cxn modelId="{FC140F39-580C-45A7-B05B-BE7D32CC8C2F}" type="presOf" srcId="{1CF1EF5A-8504-40FB-8011-69DFDD93B018}" destId="{1E851C19-A36C-4E88-82E5-10ACE9BC322A}" srcOrd="0" destOrd="0" presId="urn:microsoft.com/office/officeart/2005/8/layout/default"/>
    <dgm:cxn modelId="{FD3A513A-301C-42CC-87A8-B545E9828DC0}" srcId="{6E8580AE-E165-4F25-A36B-FA38D31FA44B}" destId="{E613F751-AA7B-4426-A4EF-DCE649030A27}" srcOrd="49" destOrd="0" parTransId="{1B92BFD7-EBF6-4ED9-BD05-2F82A2F31AEB}" sibTransId="{296867FA-54C8-4BA9-B9D0-4DD5DBA187D3}"/>
    <dgm:cxn modelId="{FC90733E-C35E-4455-885D-CDA08F3D3FCA}" type="presOf" srcId="{6E8580AE-E165-4F25-A36B-FA38D31FA44B}" destId="{A4E9B638-9193-4315-A599-122356AB04D9}" srcOrd="0" destOrd="0" presId="urn:microsoft.com/office/officeart/2005/8/layout/default"/>
    <dgm:cxn modelId="{7822693F-2358-4381-AF6B-169B56605814}" srcId="{6E8580AE-E165-4F25-A36B-FA38D31FA44B}" destId="{3C6B21CA-3B4D-4C70-B1C1-3987538CE3B2}" srcOrd="52" destOrd="0" parTransId="{867C4325-933D-4E2D-B4B6-7A8F57E143D1}" sibTransId="{8831AD53-430F-4F5A-8889-D05B6459D09A}"/>
    <dgm:cxn modelId="{5F89C240-30BC-4A6F-95BA-FB1C066FBD33}" srcId="{6E8580AE-E165-4F25-A36B-FA38D31FA44B}" destId="{17ADCDFF-A4EC-4FFA-A208-0EAED8E15091}" srcOrd="40" destOrd="0" parTransId="{E52F3FF4-DDA1-4758-A8B3-FA668D32B129}" sibTransId="{59D7313F-B528-4624-8775-1E7D572AF7D3}"/>
    <dgm:cxn modelId="{DEE6CC5B-46A9-43E6-A49F-0E492D627C5A}" type="presOf" srcId="{83B4F9D7-5CD7-4044-9E8C-6DFE7AE49650}" destId="{C01143FF-1838-4C9A-9357-CF86FE088CBC}" srcOrd="0" destOrd="0" presId="urn:microsoft.com/office/officeart/2005/8/layout/default"/>
    <dgm:cxn modelId="{2113905C-777E-4312-B9E7-A84B040646D0}" srcId="{6E8580AE-E165-4F25-A36B-FA38D31FA44B}" destId="{207ACFA0-E1BB-40D6-8384-ECBC7A2FB58F}" srcOrd="32" destOrd="0" parTransId="{50A44F94-A1B8-42FE-8981-DC1D741D7418}" sibTransId="{C1B2F4D9-797C-4C0D-93D5-5702C3406EBE}"/>
    <dgm:cxn modelId="{0977A35C-5834-4DA2-A5BD-8FBA1801ACF4}" type="presOf" srcId="{91A1B0E0-6CB0-46FD-9B7C-BB53A85F5B73}" destId="{CD01C8D7-3F26-4602-A201-C1CCB80062FC}" srcOrd="0" destOrd="0" presId="urn:microsoft.com/office/officeart/2005/8/layout/default"/>
    <dgm:cxn modelId="{9AEBA35C-00DE-47AF-A5EF-1CB809E9CE1C}" type="presOf" srcId="{4BDC8801-DB27-4583-A44C-1CEAB0AF890D}" destId="{8F0FC598-471E-47E2-AF9D-92D00F7E9E48}" srcOrd="0" destOrd="0" presId="urn:microsoft.com/office/officeart/2005/8/layout/default"/>
    <dgm:cxn modelId="{45AEB35D-FCF8-4446-9209-061384ECF360}" type="presOf" srcId="{DD3FD12D-FE41-4042-BA5D-FEDD1F4DEB76}" destId="{3D7C3DDC-3551-44AB-8868-EBAA5342AA6F}" srcOrd="0" destOrd="0" presId="urn:microsoft.com/office/officeart/2005/8/layout/default"/>
    <dgm:cxn modelId="{451A075E-2D02-4621-9151-4B3801A73DB3}" type="presOf" srcId="{BECAE1A7-5E30-4255-897E-EEFF7D8B1B98}" destId="{89992207-09E1-4C1C-A50E-7238E5A14EF2}" srcOrd="0" destOrd="0" presId="urn:microsoft.com/office/officeart/2005/8/layout/default"/>
    <dgm:cxn modelId="{06C9F65F-95DB-4817-B457-61A4702FAB6F}" srcId="{6E8580AE-E165-4F25-A36B-FA38D31FA44B}" destId="{B56DC5A4-354C-4F93-84F5-82DF0C92321B}" srcOrd="45" destOrd="0" parTransId="{3E3085FF-C0BF-44F3-8848-8306C2637B27}" sibTransId="{7D7E8F50-DC21-4E09-96D8-85C8313A5CAA}"/>
    <dgm:cxn modelId="{09273F60-55DB-484C-BDB4-F807A7EBF787}" type="presOf" srcId="{980C5C63-EC30-4DBA-AD28-4C1DD233BDD4}" destId="{187C121A-3DCB-4EAB-A7CA-1AF4558097E3}" srcOrd="0" destOrd="0" presId="urn:microsoft.com/office/officeart/2005/8/layout/default"/>
    <dgm:cxn modelId="{5BD46A42-F1C0-4E1D-B298-392B140EF03A}" type="presOf" srcId="{1249F54A-29F0-454A-B4AE-0F41BAF337A7}" destId="{3E1D50D4-A96F-48FB-ABD3-FAF2EBD99DD9}" srcOrd="0" destOrd="0" presId="urn:microsoft.com/office/officeart/2005/8/layout/default"/>
    <dgm:cxn modelId="{9FC98642-86F8-4911-86DE-3763A40D04D0}" type="presOf" srcId="{E65E592A-FB4A-4214-8CB0-80548543FE33}" destId="{E8943D06-3BEA-4407-91F9-46A5EC4777AD}" srcOrd="0" destOrd="0" presId="urn:microsoft.com/office/officeart/2005/8/layout/default"/>
    <dgm:cxn modelId="{8552CD42-7C35-475C-B0F8-E1849A5A53FD}" srcId="{6E8580AE-E165-4F25-A36B-FA38D31FA44B}" destId="{F4066AC1-C021-4B66-9F7A-16100A868F18}" srcOrd="27" destOrd="0" parTransId="{14C07C0D-2CF0-49DA-9B44-2C3076356AAE}" sibTransId="{56D4E89E-66F6-4840-80FC-A39111B7AB28}"/>
    <dgm:cxn modelId="{E3706144-96A1-490E-8A6A-2D8A942B23BA}" srcId="{6E8580AE-E165-4F25-A36B-FA38D31FA44B}" destId="{B8281BBF-A478-46B8-A548-08842B8EF19D}" srcOrd="39" destOrd="0" parTransId="{E61E56C3-5B37-48BF-BC54-BABDDD39E6A6}" sibTransId="{B4D1AD7D-D88D-45EC-B172-547D3E78BFF5}"/>
    <dgm:cxn modelId="{68AF8664-9283-4902-B433-5459DD7632D1}" type="presOf" srcId="{E613F751-AA7B-4426-A4EF-DCE649030A27}" destId="{7137E6A0-E010-4036-BB77-DAC821CA69C0}" srcOrd="0" destOrd="0" presId="urn:microsoft.com/office/officeart/2005/8/layout/default"/>
    <dgm:cxn modelId="{248F5865-EDDF-49D0-B5D9-E95B1072015C}" srcId="{6E8580AE-E165-4F25-A36B-FA38D31FA44B}" destId="{83B4F9D7-5CD7-4044-9E8C-6DFE7AE49650}" srcOrd="46" destOrd="0" parTransId="{9888A846-4A9F-41D3-BA81-6D1ACDDE75D1}" sibTransId="{C92B3D84-6CD8-4F99-B3CF-30DAA1663D0E}"/>
    <dgm:cxn modelId="{77CE7E65-70C7-4B01-8FD6-390EAE592CC1}" srcId="{6E8580AE-E165-4F25-A36B-FA38D31FA44B}" destId="{976EC09A-DAA5-4A83-8002-EA83B41F5595}" srcOrd="7" destOrd="0" parTransId="{4425B062-08F0-432C-ADC1-40BC8FCDB39A}" sibTransId="{823F4756-CF8A-4736-A588-7F923EB8DDD4}"/>
    <dgm:cxn modelId="{5CFD8749-1104-4425-9DD5-E47BD58230A9}" type="presOf" srcId="{5BE4D4CD-A0AC-46E4-A448-E0B8D1119388}" destId="{23DB74AC-B3C3-4E6F-BD2A-892250EFF201}" srcOrd="0" destOrd="0" presId="urn:microsoft.com/office/officeart/2005/8/layout/default"/>
    <dgm:cxn modelId="{A090204C-3C83-433C-863A-FD6D46BE63E8}" type="presOf" srcId="{C16F6E68-C32A-4431-B9C0-77E57B57A6E1}" destId="{52F17298-644C-4330-B56E-F7E56C04E2E3}" srcOrd="0" destOrd="0" presId="urn:microsoft.com/office/officeart/2005/8/layout/default"/>
    <dgm:cxn modelId="{43BC824C-B907-4949-A606-DE32E4ABC5FF}" srcId="{6E8580AE-E165-4F25-A36B-FA38D31FA44B}" destId="{968CE066-CDC8-450A-B0DA-27A49CD3D256}" srcOrd="11" destOrd="0" parTransId="{01E5B258-88A7-4B66-BFE4-D399C92683E0}" sibTransId="{A2872752-6789-4242-B91A-AE8F02E54DA6}"/>
    <dgm:cxn modelId="{116E914C-FAAD-48F1-857E-70636134466E}" srcId="{6E8580AE-E165-4F25-A36B-FA38D31FA44B}" destId="{B83B9082-6B10-44D7-A84D-D00DA3842851}" srcOrd="61" destOrd="0" parTransId="{E8697FD5-AECE-44BA-8799-13937C929010}" sibTransId="{E4427F14-4A80-423D-94CE-FE1CC43C4F08}"/>
    <dgm:cxn modelId="{7390894E-4863-4263-A90B-2B4F97D5F531}" type="presOf" srcId="{C4B9EAD8-F61B-45A2-865F-FD558B0C619B}" destId="{5FEEA8BD-49F0-479F-B78C-0F5C9A6990F2}" srcOrd="0" destOrd="0" presId="urn:microsoft.com/office/officeart/2005/8/layout/default"/>
    <dgm:cxn modelId="{51E8C24F-8CEC-43B0-80B8-93618184ECF3}" type="presOf" srcId="{82C5C931-4E66-4E23-A238-51DD5F7BB49F}" destId="{37FB646E-7E73-4F71-BC29-5F04749B6480}" srcOrd="0" destOrd="0" presId="urn:microsoft.com/office/officeart/2005/8/layout/default"/>
    <dgm:cxn modelId="{B0CC8050-0AB7-474C-9F2B-B8D6A4CE5288}" type="presOf" srcId="{B56DC5A4-354C-4F93-84F5-82DF0C92321B}" destId="{98D1360E-1B8D-427C-9097-40AB5443C14C}" srcOrd="0" destOrd="0" presId="urn:microsoft.com/office/officeart/2005/8/layout/default"/>
    <dgm:cxn modelId="{9FDB5671-2BA3-4670-B8E8-249298AA44E8}" srcId="{6E8580AE-E165-4F25-A36B-FA38D31FA44B}" destId="{A52B3F8F-088C-439E-8E28-75EA80BA254A}" srcOrd="2" destOrd="0" parTransId="{0A87D8E5-62CB-4FC8-97F4-D208C45B0394}" sibTransId="{B2245238-3E7B-4457-8294-F76792EB2BB3}"/>
    <dgm:cxn modelId="{FE3B5753-3996-4D70-A641-EC45FDA7CAE4}" type="presOf" srcId="{82213F14-02F2-493B-9C3B-0AE1C991AF2E}" destId="{18D14753-8832-47DA-B916-3A237595FBB6}" srcOrd="0" destOrd="0" presId="urn:microsoft.com/office/officeart/2005/8/layout/default"/>
    <dgm:cxn modelId="{B81C9D53-E833-4581-8250-40358A8B1F60}" type="presOf" srcId="{A3D4369B-4AD3-4E88-A94A-3C2CAEAEC880}" destId="{2CBAD880-AF37-4F3B-9F9C-44AE78F8D9B4}" srcOrd="0" destOrd="0" presId="urn:microsoft.com/office/officeart/2005/8/layout/default"/>
    <dgm:cxn modelId="{FA230E54-9E73-44CD-82A7-E20F65B2D45F}" srcId="{6E8580AE-E165-4F25-A36B-FA38D31FA44B}" destId="{252E2CB3-705E-457B-B471-6AF7D20DA939}" srcOrd="42" destOrd="0" parTransId="{02855095-3CB1-48D5-9BBF-987038666FA2}" sibTransId="{795C21E8-C2E5-47CE-962F-180167ECD2EC}"/>
    <dgm:cxn modelId="{96C08577-E1EB-4D81-998D-B4076E9B88E1}" srcId="{6E8580AE-E165-4F25-A36B-FA38D31FA44B}" destId="{A454A2D3-3B4A-4DFD-BDBE-AB637BA7AF91}" srcOrd="47" destOrd="0" parTransId="{560DE507-2F82-4531-ABF4-43BD78659E9C}" sibTransId="{1B23977F-9C83-4BAC-9088-1C9BFB47A805}"/>
    <dgm:cxn modelId="{EA33AB5A-6580-4A19-90FA-CF3BAA54DDF3}" srcId="{6E8580AE-E165-4F25-A36B-FA38D31FA44B}" destId="{8D9B59D1-77EB-4D59-AC92-14BFF4DC667C}" srcOrd="19" destOrd="0" parTransId="{5A008457-B514-42EE-9FAF-06A57CBC3276}" sibTransId="{26705A36-1A79-4AB5-8CB3-154F4BEF3514}"/>
    <dgm:cxn modelId="{AC76AC5A-A10D-44BB-BEC4-459A12DB1D9B}" srcId="{6E8580AE-E165-4F25-A36B-FA38D31FA44B}" destId="{91A1B0E0-6CB0-46FD-9B7C-BB53A85F5B73}" srcOrd="22" destOrd="0" parTransId="{16C7F234-FA8D-47FE-9B07-F41448D29AAE}" sibTransId="{DE065E7D-8C25-4C15-826D-3D19A3BBB0D0}"/>
    <dgm:cxn modelId="{8089187B-DA1B-4372-92D8-0CF2DD1B870F}" srcId="{6E8580AE-E165-4F25-A36B-FA38D31FA44B}" destId="{CAA5715A-AD77-46A4-8DF7-9402CD0E4280}" srcOrd="1" destOrd="0" parTransId="{48495C69-119E-4A83-99DC-114D3C464768}" sibTransId="{7C79ACB2-C296-4830-A4A0-B3BBD3905286}"/>
    <dgm:cxn modelId="{C795897F-3833-4F52-9CE8-1FAA24117BEE}" srcId="{6E8580AE-E165-4F25-A36B-FA38D31FA44B}" destId="{1CF1EF5A-8504-40FB-8011-69DFDD93B018}" srcOrd="34" destOrd="0" parTransId="{6E53A9B0-9555-4BCD-B863-6B895556720D}" sibTransId="{A09A0C99-5787-43B5-AF07-C02112FD62FB}"/>
    <dgm:cxn modelId="{93334F88-6621-46D1-809A-05C5CB5E258E}" srcId="{6E8580AE-E165-4F25-A36B-FA38D31FA44B}" destId="{6B22A831-3C54-46EF-88E9-C6843FEE9125}" srcOrd="29" destOrd="0" parTransId="{E5CFA05C-59B3-4EBF-8D05-8FF43025C3D5}" sibTransId="{7036D1E2-7D31-4DC8-96BF-FA6C99741929}"/>
    <dgm:cxn modelId="{535C6589-7612-4B92-BF32-7AF31C686BEB}" srcId="{6E8580AE-E165-4F25-A36B-FA38D31FA44B}" destId="{28E88764-168D-45E6-B587-43792FCE4035}" srcOrd="65" destOrd="0" parTransId="{1945A469-8781-4132-83B8-2A74CDA43068}" sibTransId="{45D0440D-0F5D-4BF1-8016-3D93CE5737B6}"/>
    <dgm:cxn modelId="{CB5B878A-7116-4D72-8C63-4C8B2B21F94A}" type="presOf" srcId="{9D7A2731-43A2-41DE-8A1F-3002C9A81ED7}" destId="{7EBD161C-9829-40ED-9AF9-49BF6CFB544C}" srcOrd="0" destOrd="0" presId="urn:microsoft.com/office/officeart/2005/8/layout/default"/>
    <dgm:cxn modelId="{3E15AB8A-5214-423F-83C4-C451A083C23F}" srcId="{6E8580AE-E165-4F25-A36B-FA38D31FA44B}" destId="{97687342-4440-4DB8-84AB-C51F24F6B12C}" srcOrd="33" destOrd="0" parTransId="{C16A8D95-8B0E-4E28-9729-B0DCDD22A6D7}" sibTransId="{755E6F19-B0B6-490F-A467-502A5BD4C038}"/>
    <dgm:cxn modelId="{CF713A90-C59F-4203-B3ED-5D1EE9BD5922}" srcId="{6E8580AE-E165-4F25-A36B-FA38D31FA44B}" destId="{FFD961C7-0D57-450A-A088-477C2CBDA35C}" srcOrd="44" destOrd="0" parTransId="{4DB2D2C4-5254-4469-94CE-949A52B6EDA4}" sibTransId="{6B3D0481-B0D1-47E7-887F-2E3188183598}"/>
    <dgm:cxn modelId="{4D9DD990-9B85-4CB7-BB07-5BE787729EE5}" type="presOf" srcId="{F4066AC1-C021-4B66-9F7A-16100A868F18}" destId="{7D600784-A1C0-4F6C-92B8-A76B3C810C82}" srcOrd="0" destOrd="0" presId="urn:microsoft.com/office/officeart/2005/8/layout/default"/>
    <dgm:cxn modelId="{C7ABEA91-41F6-4053-BDC2-FDEAAD12E8B5}" type="presOf" srcId="{5BE95DDA-1EEF-4264-A10B-A9159123ADDB}" destId="{D304F2EC-2318-44E2-AAF1-F3CE3D9753BA}" srcOrd="0" destOrd="0" presId="urn:microsoft.com/office/officeart/2005/8/layout/default"/>
    <dgm:cxn modelId="{DA25C492-A997-4A2C-A27D-FEFF94D4CF51}" srcId="{6E8580AE-E165-4F25-A36B-FA38D31FA44B}" destId="{980C5C63-EC30-4DBA-AD28-4C1DD233BDD4}" srcOrd="36" destOrd="0" parTransId="{E1A23336-5E36-402C-B8BF-2A679A19F8C6}" sibTransId="{34ABAA22-B740-45AC-A869-107E3268C748}"/>
    <dgm:cxn modelId="{08FE1598-1283-4B59-9F45-C63074E505FE}" srcId="{6E8580AE-E165-4F25-A36B-FA38D31FA44B}" destId="{2BBFC487-DB1A-4778-A848-6BC0818A45B1}" srcOrd="60" destOrd="0" parTransId="{6A5A521F-92DB-4E78-A1E9-1C148F0CDB4B}" sibTransId="{3B0C8E80-2BEB-4819-9BD7-834F3C01CACD}"/>
    <dgm:cxn modelId="{71CCDF99-445B-475F-86DF-4623E84B58D9}" srcId="{6E8580AE-E165-4F25-A36B-FA38D31FA44B}" destId="{96EE71F2-71A8-4E47-8478-8E77F162E7D4}" srcOrd="38" destOrd="0" parTransId="{84FC01FD-50CF-441D-B786-BD3E01D3741B}" sibTransId="{71787E8C-947E-4705-A03B-01E51C140A4F}"/>
    <dgm:cxn modelId="{C762019A-29C2-4D96-8F6B-F5E55DCBA013}" type="presOf" srcId="{FFD961C7-0D57-450A-A088-477C2CBDA35C}" destId="{111AB8AB-3884-48AF-A43D-D5525C2EDC1F}" srcOrd="0" destOrd="0" presId="urn:microsoft.com/office/officeart/2005/8/layout/default"/>
    <dgm:cxn modelId="{6EFF899B-806B-486C-8C68-EF8A5D8A5CE4}" srcId="{6E8580AE-E165-4F25-A36B-FA38D31FA44B}" destId="{EBBD6701-ED16-43EC-9B8B-D82FBCB3E680}" srcOrd="23" destOrd="0" parTransId="{00425980-CE46-4B99-9144-ED35F1AECDDB}" sibTransId="{6D363638-A0D1-491A-AF7B-FCA23754E33E}"/>
    <dgm:cxn modelId="{480D3A9C-6480-4FCD-9576-DE12AB18727E}" type="presOf" srcId="{A52B3F8F-088C-439E-8E28-75EA80BA254A}" destId="{8AA02A9A-7173-45B0-B2CC-5A91802C8051}" srcOrd="0" destOrd="0" presId="urn:microsoft.com/office/officeart/2005/8/layout/default"/>
    <dgm:cxn modelId="{5DC8F09C-1AC8-42D0-B6ED-D0AD348D75D7}" srcId="{6E8580AE-E165-4F25-A36B-FA38D31FA44B}" destId="{82213F14-02F2-493B-9C3B-0AE1C991AF2E}" srcOrd="20" destOrd="0" parTransId="{C9EA4657-465B-4167-8427-C4F304447F9C}" sibTransId="{D017649F-A07C-47FA-AF84-508B55917AD3}"/>
    <dgm:cxn modelId="{A85B90A2-AFE1-4402-A9EF-D4D8C000879A}" srcId="{6E8580AE-E165-4F25-A36B-FA38D31FA44B}" destId="{C16F6E68-C32A-4431-B9C0-77E57B57A6E1}" srcOrd="59" destOrd="0" parTransId="{9F780C9E-B9CD-40B2-B992-B7245FD19F74}" sibTransId="{71FFA740-6DE1-4035-AA90-B794B1B4FE20}"/>
    <dgm:cxn modelId="{A107A2A5-2189-4807-8242-E08550F8F3C0}" type="presOf" srcId="{1509C3A3-2E59-457C-9EFB-7468DDD3C4FD}" destId="{73230864-B496-4816-A9F5-ED417F3C92E8}" srcOrd="0" destOrd="0" presId="urn:microsoft.com/office/officeart/2005/8/layout/default"/>
    <dgm:cxn modelId="{5652AEA5-C8BD-4271-9CE7-B73F0316B273}" srcId="{6E8580AE-E165-4F25-A36B-FA38D31FA44B}" destId="{C4B9EAD8-F61B-45A2-865F-FD558B0C619B}" srcOrd="35" destOrd="0" parTransId="{C47A6FD6-66D3-4633-BDD9-D0118C764CC0}" sibTransId="{539E2FE5-4BFB-4438-BEB7-F5487A3CABF4}"/>
    <dgm:cxn modelId="{445F52A7-FE96-4740-B932-CD00E15CFAC5}" type="presOf" srcId="{0CA4F111-AFF4-4B94-B672-3902EC78934E}" destId="{F021F536-9D7F-4947-AEEC-062A2B5D86C3}" srcOrd="0" destOrd="0" presId="urn:microsoft.com/office/officeart/2005/8/layout/default"/>
    <dgm:cxn modelId="{1C93B4A9-8C11-4259-AFF5-CCCBE6DAEE0E}" srcId="{6E8580AE-E165-4F25-A36B-FA38D31FA44B}" destId="{F121B56F-D1C5-4481-90EB-5FA35AF4BD21}" srcOrd="51" destOrd="0" parTransId="{085EA722-E175-4453-8D3B-A5DF630A2231}" sibTransId="{915B65F9-FC56-468A-ABC2-CE507C33B5DE}"/>
    <dgm:cxn modelId="{E8C971AC-041E-4F38-91A1-0E4257BD92AE}" type="presOf" srcId="{968CE066-CDC8-450A-B0DA-27A49CD3D256}" destId="{DD1BE6D7-6955-4913-AEE1-7266EBAF565C}" srcOrd="0" destOrd="0" presId="urn:microsoft.com/office/officeart/2005/8/layout/default"/>
    <dgm:cxn modelId="{EE3B4AB1-E909-4356-ACE4-AC889F148D33}" type="presOf" srcId="{F121B56F-D1C5-4481-90EB-5FA35AF4BD21}" destId="{214B35AE-3118-4B5A-9A04-C238D6C98BAE}" srcOrd="0" destOrd="0" presId="urn:microsoft.com/office/officeart/2005/8/layout/default"/>
    <dgm:cxn modelId="{9726B4B4-DB5F-452C-A5E8-EBA1020F292E}" type="presOf" srcId="{AEB0988E-62DE-4638-B6E6-9115F9468726}" destId="{84CB03E7-DBCB-4B53-8360-F252A05A2E78}" srcOrd="0" destOrd="0" presId="urn:microsoft.com/office/officeart/2005/8/layout/default"/>
    <dgm:cxn modelId="{CC22CBB7-46BC-44CE-9434-3B9788FE0F93}" srcId="{6E8580AE-E165-4F25-A36B-FA38D31FA44B}" destId="{10BAF026-EDDD-4B69-B248-864D6FCEC2D4}" srcOrd="5" destOrd="0" parTransId="{4EED389C-1C14-4DB0-9934-A8F08BED04DD}" sibTransId="{D501BB89-8874-468A-A86D-08C85F02EA0D}"/>
    <dgm:cxn modelId="{D75F0FB8-24FA-4FE3-AD1A-1238093DCD35}" type="presOf" srcId="{4F74BD67-8A14-4E47-A63E-705F9E8CFC7F}" destId="{277F2AD7-8A80-4D00-8AAD-CE0295903A29}" srcOrd="0" destOrd="0" presId="urn:microsoft.com/office/officeart/2005/8/layout/default"/>
    <dgm:cxn modelId="{27E924B9-DCD2-42EE-A923-8BF8D93029E9}" srcId="{6E8580AE-E165-4F25-A36B-FA38D31FA44B}" destId="{8F9D72F1-24B9-46F1-A84F-DAACD2C2E22B}" srcOrd="58" destOrd="0" parTransId="{379F55D7-C5CE-4BB9-9D57-00EE32619199}" sibTransId="{D686EDBA-90DA-42EB-8929-B97691B14D5E}"/>
    <dgm:cxn modelId="{78BDF2B9-DB52-4790-A070-361CA414F4D6}" type="presOf" srcId="{FE89FECC-3495-4B20-B4D7-7E9DF412BA0D}" destId="{AECF8250-8294-42AF-9EF2-E9259CC39D08}" srcOrd="0" destOrd="0" presId="urn:microsoft.com/office/officeart/2005/8/layout/default"/>
    <dgm:cxn modelId="{FA8C5ABB-473A-4672-9BC2-CE95F31F2F3E}" srcId="{6E8580AE-E165-4F25-A36B-FA38D31FA44B}" destId="{9BDB7D7F-D8DE-45D6-8E96-595AAC95CE85}" srcOrd="24" destOrd="0" parTransId="{3A06ED47-75BA-4FDB-8685-D5DE4ACC79E2}" sibTransId="{55EF187E-8F5D-4B18-8653-DA25FB96F269}"/>
    <dgm:cxn modelId="{50A3ECBB-51BE-479E-A176-EE128AB2E37E}" type="presOf" srcId="{9A2BF24F-E5A3-4D91-85CD-B9725C2C421A}" destId="{98C96B61-E849-4E0E-ADD5-05D495466B19}" srcOrd="0" destOrd="0" presId="urn:microsoft.com/office/officeart/2005/8/layout/default"/>
    <dgm:cxn modelId="{6206FCBB-3552-4B98-BD38-4B7676503F9A}" type="presOf" srcId="{3D2D3CAE-2A59-4736-AF70-EAC1EF02C8CF}" destId="{1B7E2A4E-7885-47D0-9A9C-97EB08F96CFE}" srcOrd="0" destOrd="0" presId="urn:microsoft.com/office/officeart/2005/8/layout/default"/>
    <dgm:cxn modelId="{AAB343BD-FB5B-4DFF-90F5-4426325E5B2E}" srcId="{6E8580AE-E165-4F25-A36B-FA38D31FA44B}" destId="{82C5C931-4E66-4E23-A238-51DD5F7BB49F}" srcOrd="64" destOrd="0" parTransId="{014C0588-EBCA-4F80-833E-0A66F7135993}" sibTransId="{FEB480C0-BE73-445F-9C40-097A286C510C}"/>
    <dgm:cxn modelId="{A16967BD-460F-4A2F-9E53-F86A8BCA7A64}" srcId="{6E8580AE-E165-4F25-A36B-FA38D31FA44B}" destId="{4BDC8801-DB27-4583-A44C-1CEAB0AF890D}" srcOrd="26" destOrd="0" parTransId="{D090F263-FE3C-417D-8237-4FC7D9B931F6}" sibTransId="{40B25EE5-21FC-43C0-903A-DC27430BF1E0}"/>
    <dgm:cxn modelId="{C3E0D8BF-5B29-4C15-A9A8-8573838208C3}" type="presOf" srcId="{922CC998-F639-41C9-9119-E20B8F92AF3D}" destId="{E30854EC-912F-42BC-845C-462E8CC7AD93}" srcOrd="0" destOrd="0" presId="urn:microsoft.com/office/officeart/2005/8/layout/default"/>
    <dgm:cxn modelId="{136C7FC1-1235-4624-9397-DA5655CDCF2C}" srcId="{6E8580AE-E165-4F25-A36B-FA38D31FA44B}" destId="{922CC998-F639-41C9-9119-E20B8F92AF3D}" srcOrd="0" destOrd="0" parTransId="{D953626B-5128-4512-9AB3-DB6047AD18A3}" sibTransId="{A5C1EA3D-630E-4EF5-9844-2FDF52417135}"/>
    <dgm:cxn modelId="{56BD75C3-7799-49EC-8A59-8FD5E19A61DA}" srcId="{6E8580AE-E165-4F25-A36B-FA38D31FA44B}" destId="{3BEA7034-0086-4C43-AA3E-D7A68DFE01A4}" srcOrd="3" destOrd="0" parTransId="{C2DE2903-FCD3-4F1F-A1B7-9E5C8B31034F}" sibTransId="{F7812029-3200-4A10-9CAE-B74E5CA51E23}"/>
    <dgm:cxn modelId="{68DF87C3-E5BC-4870-A954-D6058B057F90}" type="presOf" srcId="{0C5C5BFE-9F2D-4FBF-A709-44047DA6BCA6}" destId="{64CE546B-3B0F-4D74-A672-EA5F3F157C26}" srcOrd="0" destOrd="0" presId="urn:microsoft.com/office/officeart/2005/8/layout/default"/>
    <dgm:cxn modelId="{7D1903C5-1787-44C9-B4EA-57136BC998A4}" type="presOf" srcId="{97687342-4440-4DB8-84AB-C51F24F6B12C}" destId="{F124182D-F6F2-4E73-B355-B261939F364C}" srcOrd="0" destOrd="0" presId="urn:microsoft.com/office/officeart/2005/8/layout/default"/>
    <dgm:cxn modelId="{39D3AFC7-65ED-4A0F-9C2D-43A24E4C4187}" type="presOf" srcId="{A454A2D3-3B4A-4DFD-BDBE-AB637BA7AF91}" destId="{A5C9C578-421E-4C61-8DBB-80B19789810E}" srcOrd="0" destOrd="0" presId="urn:microsoft.com/office/officeart/2005/8/layout/default"/>
    <dgm:cxn modelId="{CA5BD6C7-24C5-49CB-9DE8-71D19A9466D3}" type="presOf" srcId="{96EE71F2-71A8-4E47-8478-8E77F162E7D4}" destId="{6C3A8535-F6D8-403A-9A1B-AD7FFEA2A5E7}" srcOrd="0" destOrd="0" presId="urn:microsoft.com/office/officeart/2005/8/layout/default"/>
    <dgm:cxn modelId="{D9157CC9-B350-4EC9-8E26-03575B20AB6B}" type="presOf" srcId="{7A693FB9-12F6-44CC-8DF1-CB580DC7A685}" destId="{BC2A6528-8680-4B3B-8B6A-C5A92B6690AC}" srcOrd="0" destOrd="0" presId="urn:microsoft.com/office/officeart/2005/8/layout/default"/>
    <dgm:cxn modelId="{8EA2F4CA-09CC-4231-A1BF-9AC7E01E8C0F}" type="presOf" srcId="{3C6B21CA-3B4D-4C70-B1C1-3987538CE3B2}" destId="{20498EEC-D12B-46DA-A88D-D7DB1D97C899}" srcOrd="0" destOrd="0" presId="urn:microsoft.com/office/officeart/2005/8/layout/default"/>
    <dgm:cxn modelId="{03AB46CD-8FE3-4787-B956-458461CD6173}" type="presOf" srcId="{8D9B59D1-77EB-4D59-AC92-14BFF4DC667C}" destId="{18765959-A6F6-4656-813B-1DABE66B58C5}" srcOrd="0" destOrd="0" presId="urn:microsoft.com/office/officeart/2005/8/layout/default"/>
    <dgm:cxn modelId="{2D7F0FCF-C82F-485A-8B92-B0FE4D155605}" type="presOf" srcId="{252E2CB3-705E-457B-B471-6AF7D20DA939}" destId="{73B6912F-26A6-43CA-BA74-602DFEB2A9DA}" srcOrd="0" destOrd="0" presId="urn:microsoft.com/office/officeart/2005/8/layout/default"/>
    <dgm:cxn modelId="{7E7E11D0-5C2D-49AA-A5CA-C364EE5F9F0E}" srcId="{6E8580AE-E165-4F25-A36B-FA38D31FA44B}" destId="{CA8AD4E0-AC24-48FB-9C99-61739F7F4744}" srcOrd="10" destOrd="0" parTransId="{4B0A570F-1328-4F44-AD92-FAB226056C51}" sibTransId="{9E7E597C-F7D5-4DA7-8385-1BAB2794496C}"/>
    <dgm:cxn modelId="{9E9FC9D0-0D2F-4839-B22E-1DAF87A49A2C}" srcId="{6E8580AE-E165-4F25-A36B-FA38D31FA44B}" destId="{1509C3A3-2E59-457C-9EFB-7468DDD3C4FD}" srcOrd="31" destOrd="0" parTransId="{9C58BE54-8073-4355-8A19-915A1893BC76}" sibTransId="{AFBE1DA6-E4FE-4C56-BB98-E017D6E7B392}"/>
    <dgm:cxn modelId="{E32409D1-076A-4F5C-94DC-77FD27DACEA0}" type="presOf" srcId="{00442BCF-57A4-4332-903B-4123283D228A}" destId="{E063FE46-B1A1-4479-B04F-5EE6A9B9DA3D}" srcOrd="0" destOrd="0" presId="urn:microsoft.com/office/officeart/2005/8/layout/default"/>
    <dgm:cxn modelId="{B8F745D1-2EAD-4CF9-BDEA-3EDB5AEE1D84}" srcId="{6E8580AE-E165-4F25-A36B-FA38D31FA44B}" destId="{CE3C20CC-D07A-4801-9116-235058C0AB48}" srcOrd="25" destOrd="0" parTransId="{786B5DF5-43C4-4C0F-B1EC-A9938608BB5D}" sibTransId="{ECB2A08D-CF33-493E-8671-FEE827264547}"/>
    <dgm:cxn modelId="{C4AE35D2-F577-478F-ACBD-08D4FB69E6B2}" srcId="{6E8580AE-E165-4F25-A36B-FA38D31FA44B}" destId="{0C5C5BFE-9F2D-4FBF-A709-44047DA6BCA6}" srcOrd="18" destOrd="0" parTransId="{8608D912-0045-41A9-8245-089DB7F4CEB0}" sibTransId="{B7F3DBEE-696D-4EC6-A141-B75554F04B39}"/>
    <dgm:cxn modelId="{8908B7D3-2EF3-49B2-B6A0-F2535930D952}" srcId="{6E8580AE-E165-4F25-A36B-FA38D31FA44B}" destId="{F243E562-685F-4386-9543-022C733145B9}" srcOrd="57" destOrd="0" parTransId="{F28C5C72-F0B6-4B8B-802B-1E6117DF8C86}" sibTransId="{F6CC6EE8-4404-495D-977C-BBF131290EFB}"/>
    <dgm:cxn modelId="{13B344D4-48D6-4DDE-825D-E7B89F2B396D}" type="presOf" srcId="{F243E562-685F-4386-9543-022C733145B9}" destId="{90354270-E516-4BCD-8468-080EC1705999}" srcOrd="0" destOrd="0" presId="urn:microsoft.com/office/officeart/2005/8/layout/default"/>
    <dgm:cxn modelId="{719EDFDA-4332-4BF1-84C9-574D7683558D}" type="presOf" srcId="{EBBD6701-ED16-43EC-9B8B-D82FBCB3E680}" destId="{D53A0EBD-1100-4E2B-932F-11AB84B0AD13}" srcOrd="0" destOrd="0" presId="urn:microsoft.com/office/officeart/2005/8/layout/default"/>
    <dgm:cxn modelId="{61084DDB-11F2-44C5-A196-C25EA20A8E6E}" type="presOf" srcId="{976EC09A-DAA5-4A83-8002-EA83B41F5595}" destId="{212EAB81-54C0-4CA3-8CA8-5707E2EA1B60}" srcOrd="0" destOrd="0" presId="urn:microsoft.com/office/officeart/2005/8/layout/default"/>
    <dgm:cxn modelId="{5D4EAFDD-BEB5-498A-BCFD-B72D763E394F}" srcId="{6E8580AE-E165-4F25-A36B-FA38D31FA44B}" destId="{4F74BD67-8A14-4E47-A63E-705F9E8CFC7F}" srcOrd="16" destOrd="0" parTransId="{7C3489FE-BC9F-4B23-A421-8616ED894EB6}" sibTransId="{3B761CB7-8F00-42ED-AAE8-F4F1BC48BD15}"/>
    <dgm:cxn modelId="{D362A8E1-D11E-41A5-BDE5-1967751F1E03}" srcId="{6E8580AE-E165-4F25-A36B-FA38D31FA44B}" destId="{FE89FECC-3495-4B20-B4D7-7E9DF412BA0D}" srcOrd="55" destOrd="0" parTransId="{4209D78D-7CCA-4BE1-96BA-3A564E873C72}" sibTransId="{EB368C21-DA72-4130-9A34-D87CB559A293}"/>
    <dgm:cxn modelId="{4526E2E1-A1AB-4663-ABD0-CAE1707A4E13}" type="presOf" srcId="{0CA572E7-3F15-4635-BAA2-51BB8D4F5BA9}" destId="{57A21A25-0050-448F-8182-E2F997AD385C}" srcOrd="0" destOrd="0" presId="urn:microsoft.com/office/officeart/2005/8/layout/default"/>
    <dgm:cxn modelId="{EBA300E5-EDA7-44EC-A5A7-7E2A91E61A7F}" srcId="{6E8580AE-E165-4F25-A36B-FA38D31FA44B}" destId="{BECAE1A7-5E30-4255-897E-EEFF7D8B1B98}" srcOrd="43" destOrd="0" parTransId="{281BEA66-0692-4CD4-AB58-20F2965B8A3E}" sibTransId="{12931C90-8512-4E7D-890D-FA74780CCA81}"/>
    <dgm:cxn modelId="{105324E5-9A93-4A75-9B3E-393E9CDD4A1E}" type="presOf" srcId="{9984B254-6696-4C74-AC7F-CD16BB374EC5}" destId="{D7D9E571-D2A5-4F9B-A8EF-542728AB2E7C}" srcOrd="0" destOrd="0" presId="urn:microsoft.com/office/officeart/2005/8/layout/default"/>
    <dgm:cxn modelId="{A32627E5-7184-47EA-800A-A89EA8497EB0}" type="presOf" srcId="{3BEA7034-0086-4C43-AA3E-D7A68DFE01A4}" destId="{0CB4D3D4-57E1-40E0-9116-0822B7A6A3CA}" srcOrd="0" destOrd="0" presId="urn:microsoft.com/office/officeart/2005/8/layout/default"/>
    <dgm:cxn modelId="{E258F6E5-D981-4315-AC80-4447EFECCA0E}" srcId="{6E8580AE-E165-4F25-A36B-FA38D31FA44B}" destId="{9A2BF24F-E5A3-4D91-85CD-B9725C2C421A}" srcOrd="14" destOrd="0" parTransId="{CD0AA266-1560-45EC-BC06-2173826A01C5}" sibTransId="{FFAF1B7D-C449-431C-BAC4-A863BD60B7D3}"/>
    <dgm:cxn modelId="{8A61B7E7-846B-47E2-811C-DCF51B3167CC}" type="presOf" srcId="{8F9D72F1-24B9-46F1-A84F-DAACD2C2E22B}" destId="{17512D6B-4073-4EC8-9ABC-3BDC10D1B050}" srcOrd="0" destOrd="0" presId="urn:microsoft.com/office/officeart/2005/8/layout/default"/>
    <dgm:cxn modelId="{0A2F7CE9-3AB0-4142-9160-2CB77DA6239D}" type="presOf" srcId="{43A01BF9-D37E-49A1-8BD0-B96976089C64}" destId="{22A3C3A5-57B9-4E31-B9C5-8488CBC24B23}" srcOrd="0" destOrd="0" presId="urn:microsoft.com/office/officeart/2005/8/layout/default"/>
    <dgm:cxn modelId="{0C06B5E9-FEF0-4965-A4DA-53368BAC2EBE}" type="presOf" srcId="{35383E2F-500D-45D2-9932-E607D668543B}" destId="{0EC6D4FB-2DF4-4C7F-A662-C49F9C73712D}" srcOrd="0" destOrd="0" presId="urn:microsoft.com/office/officeart/2005/8/layout/default"/>
    <dgm:cxn modelId="{14B226EA-6733-42DA-9D29-42723CB2373C}" type="presOf" srcId="{9BDB7D7F-D8DE-45D6-8E96-595AAC95CE85}" destId="{2FF3B5C1-F3C6-4268-A6A1-939C6DF118E5}" srcOrd="0" destOrd="0" presId="urn:microsoft.com/office/officeart/2005/8/layout/default"/>
    <dgm:cxn modelId="{63583EEB-BC7B-4077-B6B8-B061633F0791}" srcId="{6E8580AE-E165-4F25-A36B-FA38D31FA44B}" destId="{3D2D3CAE-2A59-4736-AF70-EAC1EF02C8CF}" srcOrd="63" destOrd="0" parTransId="{D100CD34-386B-4669-9220-193D210DC1F6}" sibTransId="{ECE35C7A-1021-420C-8D7B-178059205565}"/>
    <dgm:cxn modelId="{4D2F33EC-9942-4B56-8FE0-5E0D86C0E5AE}" srcId="{6E8580AE-E165-4F25-A36B-FA38D31FA44B}" destId="{0CA572E7-3F15-4635-BAA2-51BB8D4F5BA9}" srcOrd="13" destOrd="0" parTransId="{197963BB-8E8C-4049-B5A7-746387B80DBD}" sibTransId="{8DCDB0A4-11F9-466D-AEE0-C00333D10146}"/>
    <dgm:cxn modelId="{0ED963EE-0CE5-4B5B-A40B-807A395CFF41}" srcId="{6E8580AE-E165-4F25-A36B-FA38D31FA44B}" destId="{AEB0988E-62DE-4638-B6E6-9115F9468726}" srcOrd="15" destOrd="0" parTransId="{FDAD6B95-54DE-405C-95C4-A7460937B8B3}" sibTransId="{D5A58EFB-026A-4D46-9258-0E700EECA877}"/>
    <dgm:cxn modelId="{01FEA8F0-122D-4C84-B344-D9109E211674}" type="presOf" srcId="{CA8AD4E0-AC24-48FB-9C99-61739F7F4744}" destId="{5479FD3C-18CA-43A0-B14E-D66A11F70B3F}" srcOrd="0" destOrd="0" presId="urn:microsoft.com/office/officeart/2005/8/layout/default"/>
    <dgm:cxn modelId="{2A4F96F1-6834-47D3-990C-D4573290E041}" srcId="{6E8580AE-E165-4F25-A36B-FA38D31FA44B}" destId="{478D3228-6C64-4678-B16A-5612B6F5734A}" srcOrd="50" destOrd="0" parTransId="{3D22C837-4A40-4E2D-96B6-21F1FE87643A}" sibTransId="{4926CEA0-21F8-4895-A11C-8614EB7A0399}"/>
    <dgm:cxn modelId="{0B34C2F1-3F9A-4C5B-838C-EF13456F3609}" srcId="{6E8580AE-E165-4F25-A36B-FA38D31FA44B}" destId="{1249F54A-29F0-454A-B4AE-0F41BAF337A7}" srcOrd="30" destOrd="0" parTransId="{9BD2AC96-4DBC-40B9-815C-525E1E00867E}" sibTransId="{2E144E40-7EFF-47A9-85CC-F7723495FD20}"/>
    <dgm:cxn modelId="{641630F4-A7A0-4C0D-A47A-01F708A4ED52}" srcId="{6E8580AE-E165-4F25-A36B-FA38D31FA44B}" destId="{7A693FB9-12F6-44CC-8DF1-CB580DC7A685}" srcOrd="9" destOrd="0" parTransId="{20B85312-042A-42ED-AB93-4F6012B92DD8}" sibTransId="{2BA071B2-75AD-4D5F-9D11-0FFE9BA44043}"/>
    <dgm:cxn modelId="{BA35BFF4-3D48-4257-97FA-5C729229334B}" type="presOf" srcId="{D5513C0D-153B-4C93-8676-B0AD8979C8ED}" destId="{76E48D85-3967-40C6-96F6-AEF195D581BB}" srcOrd="0" destOrd="0" presId="urn:microsoft.com/office/officeart/2005/8/layout/default"/>
    <dgm:cxn modelId="{09EE2CF6-001E-4390-BAAA-E644FCA9DD5D}" srcId="{6E8580AE-E165-4F25-A36B-FA38D31FA44B}" destId="{43A01BF9-D37E-49A1-8BD0-B96976089C64}" srcOrd="28" destOrd="0" parTransId="{C0DFBDDF-BA0F-41FB-B639-8AB0C423576B}" sibTransId="{ED4D11A8-8E06-4F8C-A810-4FFE3ACCFC96}"/>
    <dgm:cxn modelId="{1B1048F7-7D7C-45C7-8472-15975E7B5B14}" type="presOf" srcId="{10BAF026-EDDD-4B69-B248-864D6FCEC2D4}" destId="{60F281EF-B8AA-4FA7-AD48-1B043C8A810A}" srcOrd="0" destOrd="0" presId="urn:microsoft.com/office/officeart/2005/8/layout/default"/>
    <dgm:cxn modelId="{14ABD7FB-CD5C-44C4-BF44-58055A91EADA}" type="presOf" srcId="{2BBFC487-DB1A-4778-A848-6BC0818A45B1}" destId="{2A5112AE-C2D3-42F0-AB40-4460D114135D}" srcOrd="0" destOrd="0" presId="urn:microsoft.com/office/officeart/2005/8/layout/default"/>
    <dgm:cxn modelId="{9F0179FF-B9F5-478A-9403-9C28694119DE}" srcId="{6E8580AE-E165-4F25-A36B-FA38D31FA44B}" destId="{DD3FD12D-FE41-4042-BA5D-FEDD1F4DEB76}" srcOrd="56" destOrd="0" parTransId="{43D9EFB8-152B-4209-8516-8FDDAB8525B8}" sibTransId="{7C9B5FF0-0BB6-4C7E-B7AD-047C23B1B64D}"/>
    <dgm:cxn modelId="{C715ACCE-3FAD-4D37-BFB8-7E9160A1C3C9}" type="presParOf" srcId="{A4E9B638-9193-4315-A599-122356AB04D9}" destId="{E30854EC-912F-42BC-845C-462E8CC7AD93}" srcOrd="0" destOrd="0" presId="urn:microsoft.com/office/officeart/2005/8/layout/default"/>
    <dgm:cxn modelId="{011E3D6B-2459-49B7-9FEA-E5ED987918B1}" type="presParOf" srcId="{A4E9B638-9193-4315-A599-122356AB04D9}" destId="{77456B84-0A0A-479B-A2D6-ABE5192CC62F}" srcOrd="1" destOrd="0" presId="urn:microsoft.com/office/officeart/2005/8/layout/default"/>
    <dgm:cxn modelId="{60FB1565-A3FE-4DEE-AB47-6EB24C5C92BF}" type="presParOf" srcId="{A4E9B638-9193-4315-A599-122356AB04D9}" destId="{1F004853-B59E-47C1-BA88-05FF40FE81E5}" srcOrd="2" destOrd="0" presId="urn:microsoft.com/office/officeart/2005/8/layout/default"/>
    <dgm:cxn modelId="{31CFC7D3-74BD-4CE5-91B8-110818976144}" type="presParOf" srcId="{A4E9B638-9193-4315-A599-122356AB04D9}" destId="{7EFE2BD2-1452-42B0-A054-5073DA935F89}" srcOrd="3" destOrd="0" presId="urn:microsoft.com/office/officeart/2005/8/layout/default"/>
    <dgm:cxn modelId="{32452B8D-4337-45B4-BB81-29F990E635E9}" type="presParOf" srcId="{A4E9B638-9193-4315-A599-122356AB04D9}" destId="{8AA02A9A-7173-45B0-B2CC-5A91802C8051}" srcOrd="4" destOrd="0" presId="urn:microsoft.com/office/officeart/2005/8/layout/default"/>
    <dgm:cxn modelId="{193D4441-6CB6-4020-9C05-F10079CF04C0}" type="presParOf" srcId="{A4E9B638-9193-4315-A599-122356AB04D9}" destId="{E9E229EB-BE2C-4F17-803C-895701BA32F0}" srcOrd="5" destOrd="0" presId="urn:microsoft.com/office/officeart/2005/8/layout/default"/>
    <dgm:cxn modelId="{9173A9DD-7C75-4DE6-8A81-9CD0312E7738}" type="presParOf" srcId="{A4E9B638-9193-4315-A599-122356AB04D9}" destId="{0CB4D3D4-57E1-40E0-9116-0822B7A6A3CA}" srcOrd="6" destOrd="0" presId="urn:microsoft.com/office/officeart/2005/8/layout/default"/>
    <dgm:cxn modelId="{9EC3E326-6E6F-4B35-AE79-8044A1A2ADB1}" type="presParOf" srcId="{A4E9B638-9193-4315-A599-122356AB04D9}" destId="{C762EF5D-2D5E-4CA3-9ECE-9FB7E23DCA50}" srcOrd="7" destOrd="0" presId="urn:microsoft.com/office/officeart/2005/8/layout/default"/>
    <dgm:cxn modelId="{120953C8-1430-49B0-9E6C-6A79E67EF990}" type="presParOf" srcId="{A4E9B638-9193-4315-A599-122356AB04D9}" destId="{0EC6D4FB-2DF4-4C7F-A662-C49F9C73712D}" srcOrd="8" destOrd="0" presId="urn:microsoft.com/office/officeart/2005/8/layout/default"/>
    <dgm:cxn modelId="{6ABE2C81-57EA-444A-B15E-DA2A146C09D4}" type="presParOf" srcId="{A4E9B638-9193-4315-A599-122356AB04D9}" destId="{6A49F763-5839-4004-B141-254CE0A73989}" srcOrd="9" destOrd="0" presId="urn:microsoft.com/office/officeart/2005/8/layout/default"/>
    <dgm:cxn modelId="{591F175A-B017-4C6A-8E2F-F315BF605C49}" type="presParOf" srcId="{A4E9B638-9193-4315-A599-122356AB04D9}" destId="{60F281EF-B8AA-4FA7-AD48-1B043C8A810A}" srcOrd="10" destOrd="0" presId="urn:microsoft.com/office/officeart/2005/8/layout/default"/>
    <dgm:cxn modelId="{93891E2F-E00C-42FF-A0F1-E489F098559E}" type="presParOf" srcId="{A4E9B638-9193-4315-A599-122356AB04D9}" destId="{0218A5BE-0C2D-4A55-82B4-FD89F2756253}" srcOrd="11" destOrd="0" presId="urn:microsoft.com/office/officeart/2005/8/layout/default"/>
    <dgm:cxn modelId="{834ADFA6-D779-42FF-8DFF-C8A0FFA98C87}" type="presParOf" srcId="{A4E9B638-9193-4315-A599-122356AB04D9}" destId="{B6697EA2-051A-4146-AF10-443079F7994B}" srcOrd="12" destOrd="0" presId="urn:microsoft.com/office/officeart/2005/8/layout/default"/>
    <dgm:cxn modelId="{1BE46AC0-4033-4F08-8AF6-9C91E7F325CC}" type="presParOf" srcId="{A4E9B638-9193-4315-A599-122356AB04D9}" destId="{F8806C4B-9A4B-42D3-B3F0-31C018E15D50}" srcOrd="13" destOrd="0" presId="urn:microsoft.com/office/officeart/2005/8/layout/default"/>
    <dgm:cxn modelId="{6B7E7F55-3A9E-4F1F-9510-2556776D6D4E}" type="presParOf" srcId="{A4E9B638-9193-4315-A599-122356AB04D9}" destId="{212EAB81-54C0-4CA3-8CA8-5707E2EA1B60}" srcOrd="14" destOrd="0" presId="urn:microsoft.com/office/officeart/2005/8/layout/default"/>
    <dgm:cxn modelId="{1C5F307A-AC6F-4C18-A018-153313E02E56}" type="presParOf" srcId="{A4E9B638-9193-4315-A599-122356AB04D9}" destId="{57116357-EB00-4773-9A58-52956E8CB489}" srcOrd="15" destOrd="0" presId="urn:microsoft.com/office/officeart/2005/8/layout/default"/>
    <dgm:cxn modelId="{20A0481B-5368-4B2C-854F-E91598B00E3B}" type="presParOf" srcId="{A4E9B638-9193-4315-A599-122356AB04D9}" destId="{E063FE46-B1A1-4479-B04F-5EE6A9B9DA3D}" srcOrd="16" destOrd="0" presId="urn:microsoft.com/office/officeart/2005/8/layout/default"/>
    <dgm:cxn modelId="{3248AA87-9CBF-4BEA-B57D-8E9454AB4BD4}" type="presParOf" srcId="{A4E9B638-9193-4315-A599-122356AB04D9}" destId="{E53E9BA1-249B-4307-803E-E13EB28C6C91}" srcOrd="17" destOrd="0" presId="urn:microsoft.com/office/officeart/2005/8/layout/default"/>
    <dgm:cxn modelId="{B6020FDF-D53C-42A5-8FE3-82309D0F0C86}" type="presParOf" srcId="{A4E9B638-9193-4315-A599-122356AB04D9}" destId="{BC2A6528-8680-4B3B-8B6A-C5A92B6690AC}" srcOrd="18" destOrd="0" presId="urn:microsoft.com/office/officeart/2005/8/layout/default"/>
    <dgm:cxn modelId="{BED28045-740C-46AF-83D4-F913DD1725C5}" type="presParOf" srcId="{A4E9B638-9193-4315-A599-122356AB04D9}" destId="{82EB7956-27F0-4D84-A6CF-709D10FF7546}" srcOrd="19" destOrd="0" presId="urn:microsoft.com/office/officeart/2005/8/layout/default"/>
    <dgm:cxn modelId="{9CA610F1-E85C-4486-83E7-A403FF820534}" type="presParOf" srcId="{A4E9B638-9193-4315-A599-122356AB04D9}" destId="{5479FD3C-18CA-43A0-B14E-D66A11F70B3F}" srcOrd="20" destOrd="0" presId="urn:microsoft.com/office/officeart/2005/8/layout/default"/>
    <dgm:cxn modelId="{C2F8271C-AC9F-4011-A2A9-791FC51A41F0}" type="presParOf" srcId="{A4E9B638-9193-4315-A599-122356AB04D9}" destId="{9FA5AEBA-604E-41C7-AEC5-CEA9F16E138E}" srcOrd="21" destOrd="0" presId="urn:microsoft.com/office/officeart/2005/8/layout/default"/>
    <dgm:cxn modelId="{4A0B28C5-32BA-4BC1-8FE3-7316C4C596A9}" type="presParOf" srcId="{A4E9B638-9193-4315-A599-122356AB04D9}" destId="{DD1BE6D7-6955-4913-AEE1-7266EBAF565C}" srcOrd="22" destOrd="0" presId="urn:microsoft.com/office/officeart/2005/8/layout/default"/>
    <dgm:cxn modelId="{1E798FB1-37F9-4A9E-9CF5-B0E18D36DF92}" type="presParOf" srcId="{A4E9B638-9193-4315-A599-122356AB04D9}" destId="{ED32CF7C-C0FC-4A69-A383-FED8AA721409}" srcOrd="23" destOrd="0" presId="urn:microsoft.com/office/officeart/2005/8/layout/default"/>
    <dgm:cxn modelId="{3095738F-C2E4-4A34-A0D0-C8ADFAD0BFA6}" type="presParOf" srcId="{A4E9B638-9193-4315-A599-122356AB04D9}" destId="{2CBAD880-AF37-4F3B-9F9C-44AE78F8D9B4}" srcOrd="24" destOrd="0" presId="urn:microsoft.com/office/officeart/2005/8/layout/default"/>
    <dgm:cxn modelId="{37D18905-10ED-4282-ABB8-A02EDB304A3F}" type="presParOf" srcId="{A4E9B638-9193-4315-A599-122356AB04D9}" destId="{935290C4-D77B-497A-A09B-5B4C8AE781CA}" srcOrd="25" destOrd="0" presId="urn:microsoft.com/office/officeart/2005/8/layout/default"/>
    <dgm:cxn modelId="{6C429E1C-A10B-4B37-877B-E3018F26750E}" type="presParOf" srcId="{A4E9B638-9193-4315-A599-122356AB04D9}" destId="{57A21A25-0050-448F-8182-E2F997AD385C}" srcOrd="26" destOrd="0" presId="urn:microsoft.com/office/officeart/2005/8/layout/default"/>
    <dgm:cxn modelId="{C6BEB1DB-4597-4CEA-92B4-FD69A2133126}" type="presParOf" srcId="{A4E9B638-9193-4315-A599-122356AB04D9}" destId="{E54C45E6-657F-4D80-BE87-F6202405D3A9}" srcOrd="27" destOrd="0" presId="urn:microsoft.com/office/officeart/2005/8/layout/default"/>
    <dgm:cxn modelId="{2EC38AA3-0710-4329-81D2-3C6D1C1CA5AA}" type="presParOf" srcId="{A4E9B638-9193-4315-A599-122356AB04D9}" destId="{98C96B61-E849-4E0E-ADD5-05D495466B19}" srcOrd="28" destOrd="0" presId="urn:microsoft.com/office/officeart/2005/8/layout/default"/>
    <dgm:cxn modelId="{5DD8B54A-AE74-4718-9932-133BDC08A5F2}" type="presParOf" srcId="{A4E9B638-9193-4315-A599-122356AB04D9}" destId="{4A3E24C9-A99E-49E7-846A-FAC6F3D56806}" srcOrd="29" destOrd="0" presId="urn:microsoft.com/office/officeart/2005/8/layout/default"/>
    <dgm:cxn modelId="{CC6E05E4-7513-4FEC-89D0-82C49811FF00}" type="presParOf" srcId="{A4E9B638-9193-4315-A599-122356AB04D9}" destId="{84CB03E7-DBCB-4B53-8360-F252A05A2E78}" srcOrd="30" destOrd="0" presId="urn:microsoft.com/office/officeart/2005/8/layout/default"/>
    <dgm:cxn modelId="{E7D0D92D-15BB-4A2D-AD7E-45972F79D631}" type="presParOf" srcId="{A4E9B638-9193-4315-A599-122356AB04D9}" destId="{2A06AAD2-9A1A-4FB1-9291-3D08A52EEFF4}" srcOrd="31" destOrd="0" presId="urn:microsoft.com/office/officeart/2005/8/layout/default"/>
    <dgm:cxn modelId="{7F174074-9122-4717-8E87-0809CEFB3547}" type="presParOf" srcId="{A4E9B638-9193-4315-A599-122356AB04D9}" destId="{277F2AD7-8A80-4D00-8AAD-CE0295903A29}" srcOrd="32" destOrd="0" presId="urn:microsoft.com/office/officeart/2005/8/layout/default"/>
    <dgm:cxn modelId="{20E0FD2B-A5B5-4DA6-BA07-0FFB45FA398D}" type="presParOf" srcId="{A4E9B638-9193-4315-A599-122356AB04D9}" destId="{AA096E5F-41A6-428B-B55A-6900664F78A9}" srcOrd="33" destOrd="0" presId="urn:microsoft.com/office/officeart/2005/8/layout/default"/>
    <dgm:cxn modelId="{373904FA-F7C5-4650-8FE8-541183B57B01}" type="presParOf" srcId="{A4E9B638-9193-4315-A599-122356AB04D9}" destId="{7EBD161C-9829-40ED-9AF9-49BF6CFB544C}" srcOrd="34" destOrd="0" presId="urn:microsoft.com/office/officeart/2005/8/layout/default"/>
    <dgm:cxn modelId="{DB475027-5795-4468-940B-8C25F2928AC6}" type="presParOf" srcId="{A4E9B638-9193-4315-A599-122356AB04D9}" destId="{B2874E0B-2DF8-4ACB-9816-49328AF00D34}" srcOrd="35" destOrd="0" presId="urn:microsoft.com/office/officeart/2005/8/layout/default"/>
    <dgm:cxn modelId="{3AFFE9C8-1C34-49FF-A74A-2304E05EC733}" type="presParOf" srcId="{A4E9B638-9193-4315-A599-122356AB04D9}" destId="{64CE546B-3B0F-4D74-A672-EA5F3F157C26}" srcOrd="36" destOrd="0" presId="urn:microsoft.com/office/officeart/2005/8/layout/default"/>
    <dgm:cxn modelId="{CC59B449-4221-4C4F-B57F-2CB6F2728096}" type="presParOf" srcId="{A4E9B638-9193-4315-A599-122356AB04D9}" destId="{15428792-2FB8-4CA9-8E32-811E384BA624}" srcOrd="37" destOrd="0" presId="urn:microsoft.com/office/officeart/2005/8/layout/default"/>
    <dgm:cxn modelId="{5DAC4DCA-F548-4843-A4D6-69C33602C5E3}" type="presParOf" srcId="{A4E9B638-9193-4315-A599-122356AB04D9}" destId="{18765959-A6F6-4656-813B-1DABE66B58C5}" srcOrd="38" destOrd="0" presId="urn:microsoft.com/office/officeart/2005/8/layout/default"/>
    <dgm:cxn modelId="{67E5C325-618C-4DF6-92B4-0B900314405D}" type="presParOf" srcId="{A4E9B638-9193-4315-A599-122356AB04D9}" destId="{B30F271F-0D75-4642-8F5B-8CDB997912C9}" srcOrd="39" destOrd="0" presId="urn:microsoft.com/office/officeart/2005/8/layout/default"/>
    <dgm:cxn modelId="{2BE4016A-D070-4758-9849-62C093874836}" type="presParOf" srcId="{A4E9B638-9193-4315-A599-122356AB04D9}" destId="{18D14753-8832-47DA-B916-3A237595FBB6}" srcOrd="40" destOrd="0" presId="urn:microsoft.com/office/officeart/2005/8/layout/default"/>
    <dgm:cxn modelId="{C3E309B3-F052-4231-8C9A-2024FBAB1B69}" type="presParOf" srcId="{A4E9B638-9193-4315-A599-122356AB04D9}" destId="{365E4082-1166-43C9-98CA-647F7F662B99}" srcOrd="41" destOrd="0" presId="urn:microsoft.com/office/officeart/2005/8/layout/default"/>
    <dgm:cxn modelId="{943AC31F-775E-4D06-9095-59244683FF62}" type="presParOf" srcId="{A4E9B638-9193-4315-A599-122356AB04D9}" destId="{23DB74AC-B3C3-4E6F-BD2A-892250EFF201}" srcOrd="42" destOrd="0" presId="urn:microsoft.com/office/officeart/2005/8/layout/default"/>
    <dgm:cxn modelId="{9DED01D8-EF97-4EFC-ACFE-4F8E6924B7EA}" type="presParOf" srcId="{A4E9B638-9193-4315-A599-122356AB04D9}" destId="{18FD8C51-2928-4233-A4E2-9939D4F5CC88}" srcOrd="43" destOrd="0" presId="urn:microsoft.com/office/officeart/2005/8/layout/default"/>
    <dgm:cxn modelId="{6CF7EF71-6F82-4BFD-A9B2-6C37EB1B1341}" type="presParOf" srcId="{A4E9B638-9193-4315-A599-122356AB04D9}" destId="{CD01C8D7-3F26-4602-A201-C1CCB80062FC}" srcOrd="44" destOrd="0" presId="urn:microsoft.com/office/officeart/2005/8/layout/default"/>
    <dgm:cxn modelId="{A55B42ED-6FC0-4CD7-8CCF-EAB66AEE254D}" type="presParOf" srcId="{A4E9B638-9193-4315-A599-122356AB04D9}" destId="{4A7F156D-CD54-428C-AFE4-7695E474EA8B}" srcOrd="45" destOrd="0" presId="urn:microsoft.com/office/officeart/2005/8/layout/default"/>
    <dgm:cxn modelId="{1B3C18E9-E4D7-45A1-B78F-248C8DBFB9C5}" type="presParOf" srcId="{A4E9B638-9193-4315-A599-122356AB04D9}" destId="{D53A0EBD-1100-4E2B-932F-11AB84B0AD13}" srcOrd="46" destOrd="0" presId="urn:microsoft.com/office/officeart/2005/8/layout/default"/>
    <dgm:cxn modelId="{2DB2C9A1-A11F-49C4-BF15-87D066BFF277}" type="presParOf" srcId="{A4E9B638-9193-4315-A599-122356AB04D9}" destId="{11FC4206-864D-4364-B1B3-5CDD8F324A03}" srcOrd="47" destOrd="0" presId="urn:microsoft.com/office/officeart/2005/8/layout/default"/>
    <dgm:cxn modelId="{F589AF69-B3F4-41B5-8EAE-7C0841F32A42}" type="presParOf" srcId="{A4E9B638-9193-4315-A599-122356AB04D9}" destId="{2FF3B5C1-F3C6-4268-A6A1-939C6DF118E5}" srcOrd="48" destOrd="0" presId="urn:microsoft.com/office/officeart/2005/8/layout/default"/>
    <dgm:cxn modelId="{75D57780-3054-46B4-9BC9-D7A5DA9D4994}" type="presParOf" srcId="{A4E9B638-9193-4315-A599-122356AB04D9}" destId="{6B77E4D4-8C35-4290-A574-93E9EE82F3CB}" srcOrd="49" destOrd="0" presId="urn:microsoft.com/office/officeart/2005/8/layout/default"/>
    <dgm:cxn modelId="{64372FF8-981D-49CE-9039-B000E8F11993}" type="presParOf" srcId="{A4E9B638-9193-4315-A599-122356AB04D9}" destId="{0CAD4AAA-C60B-49DC-9752-F4F96E622933}" srcOrd="50" destOrd="0" presId="urn:microsoft.com/office/officeart/2005/8/layout/default"/>
    <dgm:cxn modelId="{EF249E46-3864-4B3F-9640-D96E7128A404}" type="presParOf" srcId="{A4E9B638-9193-4315-A599-122356AB04D9}" destId="{C60EA8DA-9DB3-4933-AD12-B8FE5DC88ADE}" srcOrd="51" destOrd="0" presId="urn:microsoft.com/office/officeart/2005/8/layout/default"/>
    <dgm:cxn modelId="{DF9C9E67-9F4C-4C03-AA4B-16281A110D52}" type="presParOf" srcId="{A4E9B638-9193-4315-A599-122356AB04D9}" destId="{8F0FC598-471E-47E2-AF9D-92D00F7E9E48}" srcOrd="52" destOrd="0" presId="urn:microsoft.com/office/officeart/2005/8/layout/default"/>
    <dgm:cxn modelId="{2C5364A1-2156-4627-A9C3-3889D900BF6E}" type="presParOf" srcId="{A4E9B638-9193-4315-A599-122356AB04D9}" destId="{6F234759-E4CB-4DF7-ABC4-DDC594C95958}" srcOrd="53" destOrd="0" presId="urn:microsoft.com/office/officeart/2005/8/layout/default"/>
    <dgm:cxn modelId="{103754FA-B253-4D88-ABE5-BEC7E0083646}" type="presParOf" srcId="{A4E9B638-9193-4315-A599-122356AB04D9}" destId="{7D600784-A1C0-4F6C-92B8-A76B3C810C82}" srcOrd="54" destOrd="0" presId="urn:microsoft.com/office/officeart/2005/8/layout/default"/>
    <dgm:cxn modelId="{70841FF2-9FA4-4266-AA72-B8CA89D4865A}" type="presParOf" srcId="{A4E9B638-9193-4315-A599-122356AB04D9}" destId="{48D40988-1C4A-4A96-8E02-794BCF0D00DF}" srcOrd="55" destOrd="0" presId="urn:microsoft.com/office/officeart/2005/8/layout/default"/>
    <dgm:cxn modelId="{4E941757-82A0-4B61-AD26-9F2C37E26664}" type="presParOf" srcId="{A4E9B638-9193-4315-A599-122356AB04D9}" destId="{22A3C3A5-57B9-4E31-B9C5-8488CBC24B23}" srcOrd="56" destOrd="0" presId="urn:microsoft.com/office/officeart/2005/8/layout/default"/>
    <dgm:cxn modelId="{E2A20192-0D80-4153-B3C2-134199A9CD40}" type="presParOf" srcId="{A4E9B638-9193-4315-A599-122356AB04D9}" destId="{9DB36247-E594-4CE5-8475-B2848B3092B9}" srcOrd="57" destOrd="0" presId="urn:microsoft.com/office/officeart/2005/8/layout/default"/>
    <dgm:cxn modelId="{BDB3EAF5-A103-4A03-8877-34C2465AC862}" type="presParOf" srcId="{A4E9B638-9193-4315-A599-122356AB04D9}" destId="{67D8F3DC-105C-4248-BC9B-1D673E92DCAE}" srcOrd="58" destOrd="0" presId="urn:microsoft.com/office/officeart/2005/8/layout/default"/>
    <dgm:cxn modelId="{09A1555A-4C5F-4440-B9FD-9DDB70EAA18B}" type="presParOf" srcId="{A4E9B638-9193-4315-A599-122356AB04D9}" destId="{B92F12F7-89A7-433C-B54B-05B62B5F6686}" srcOrd="59" destOrd="0" presId="urn:microsoft.com/office/officeart/2005/8/layout/default"/>
    <dgm:cxn modelId="{854B5D52-F674-4240-9023-8C312CEB9CC7}" type="presParOf" srcId="{A4E9B638-9193-4315-A599-122356AB04D9}" destId="{3E1D50D4-A96F-48FB-ABD3-FAF2EBD99DD9}" srcOrd="60" destOrd="0" presId="urn:microsoft.com/office/officeart/2005/8/layout/default"/>
    <dgm:cxn modelId="{1466604F-E1C8-4842-A455-1FE5B72C9E2B}" type="presParOf" srcId="{A4E9B638-9193-4315-A599-122356AB04D9}" destId="{8EAAD069-F2C9-4435-B2F8-645428359F5D}" srcOrd="61" destOrd="0" presId="urn:microsoft.com/office/officeart/2005/8/layout/default"/>
    <dgm:cxn modelId="{AFDBB763-F38C-422A-8E09-78D44A6E429F}" type="presParOf" srcId="{A4E9B638-9193-4315-A599-122356AB04D9}" destId="{73230864-B496-4816-A9F5-ED417F3C92E8}" srcOrd="62" destOrd="0" presId="urn:microsoft.com/office/officeart/2005/8/layout/default"/>
    <dgm:cxn modelId="{BA095A5F-3A50-4AA9-BF65-BFFEDE9AE8BA}" type="presParOf" srcId="{A4E9B638-9193-4315-A599-122356AB04D9}" destId="{CAF37C4B-3F5F-461C-B639-C6F7E41C47E5}" srcOrd="63" destOrd="0" presId="urn:microsoft.com/office/officeart/2005/8/layout/default"/>
    <dgm:cxn modelId="{80C862F9-38BD-41A2-86FD-2C27CE8C108D}" type="presParOf" srcId="{A4E9B638-9193-4315-A599-122356AB04D9}" destId="{F6C543F7-DF9C-4E42-8170-80FB7ACE211D}" srcOrd="64" destOrd="0" presId="urn:microsoft.com/office/officeart/2005/8/layout/default"/>
    <dgm:cxn modelId="{F5EBC955-FB26-48D9-A1A9-41CE6209EF43}" type="presParOf" srcId="{A4E9B638-9193-4315-A599-122356AB04D9}" destId="{78EA2CAA-215E-4B07-B987-C9400DA27A2E}" srcOrd="65" destOrd="0" presId="urn:microsoft.com/office/officeart/2005/8/layout/default"/>
    <dgm:cxn modelId="{AD09F31B-8AD5-4767-81A0-9F47F8BFD3E4}" type="presParOf" srcId="{A4E9B638-9193-4315-A599-122356AB04D9}" destId="{F124182D-F6F2-4E73-B355-B261939F364C}" srcOrd="66" destOrd="0" presId="urn:microsoft.com/office/officeart/2005/8/layout/default"/>
    <dgm:cxn modelId="{E630FD6D-CF51-472E-A44C-CB9238A5C586}" type="presParOf" srcId="{A4E9B638-9193-4315-A599-122356AB04D9}" destId="{86F439A6-71A0-48C9-98CF-C7B3BC2287A9}" srcOrd="67" destOrd="0" presId="urn:microsoft.com/office/officeart/2005/8/layout/default"/>
    <dgm:cxn modelId="{2E925612-47CA-44D0-BCFB-514BCD7EB8AD}" type="presParOf" srcId="{A4E9B638-9193-4315-A599-122356AB04D9}" destId="{1E851C19-A36C-4E88-82E5-10ACE9BC322A}" srcOrd="68" destOrd="0" presId="urn:microsoft.com/office/officeart/2005/8/layout/default"/>
    <dgm:cxn modelId="{93663ADC-F592-4EAD-A8CE-0B7018EC7059}" type="presParOf" srcId="{A4E9B638-9193-4315-A599-122356AB04D9}" destId="{366BFB79-BDCA-4FD0-8D56-6640D0C709BB}" srcOrd="69" destOrd="0" presId="urn:microsoft.com/office/officeart/2005/8/layout/default"/>
    <dgm:cxn modelId="{96E60EA2-C84C-441C-9932-50E8BD55CFE9}" type="presParOf" srcId="{A4E9B638-9193-4315-A599-122356AB04D9}" destId="{5FEEA8BD-49F0-479F-B78C-0F5C9A6990F2}" srcOrd="70" destOrd="0" presId="urn:microsoft.com/office/officeart/2005/8/layout/default"/>
    <dgm:cxn modelId="{24091CC8-E685-44A9-94D2-95193C3A88FF}" type="presParOf" srcId="{A4E9B638-9193-4315-A599-122356AB04D9}" destId="{43A06678-4D8B-4387-955B-288628E1D0EC}" srcOrd="71" destOrd="0" presId="urn:microsoft.com/office/officeart/2005/8/layout/default"/>
    <dgm:cxn modelId="{A9D4B459-1101-4E0F-B5C9-D0F876D0E1A1}" type="presParOf" srcId="{A4E9B638-9193-4315-A599-122356AB04D9}" destId="{187C121A-3DCB-4EAB-A7CA-1AF4558097E3}" srcOrd="72" destOrd="0" presId="urn:microsoft.com/office/officeart/2005/8/layout/default"/>
    <dgm:cxn modelId="{9AC253D5-7CCC-41C0-BA2C-B937F529CE86}" type="presParOf" srcId="{A4E9B638-9193-4315-A599-122356AB04D9}" destId="{710D0477-1196-4466-96F0-7A3517288895}" srcOrd="73" destOrd="0" presId="urn:microsoft.com/office/officeart/2005/8/layout/default"/>
    <dgm:cxn modelId="{443626B1-AAFC-41D1-B733-ECE6D9AB818F}" type="presParOf" srcId="{A4E9B638-9193-4315-A599-122356AB04D9}" destId="{D304F2EC-2318-44E2-AAF1-F3CE3D9753BA}" srcOrd="74" destOrd="0" presId="urn:microsoft.com/office/officeart/2005/8/layout/default"/>
    <dgm:cxn modelId="{CF22DD7A-616C-4030-8693-41E277275701}" type="presParOf" srcId="{A4E9B638-9193-4315-A599-122356AB04D9}" destId="{007736E6-696A-4A41-9FEF-AC85E0B7A82B}" srcOrd="75" destOrd="0" presId="urn:microsoft.com/office/officeart/2005/8/layout/default"/>
    <dgm:cxn modelId="{7AA75B4B-2C43-4C65-B7C0-84C8888A222B}" type="presParOf" srcId="{A4E9B638-9193-4315-A599-122356AB04D9}" destId="{6C3A8535-F6D8-403A-9A1B-AD7FFEA2A5E7}" srcOrd="76" destOrd="0" presId="urn:microsoft.com/office/officeart/2005/8/layout/default"/>
    <dgm:cxn modelId="{65D8BFA8-8405-4DA4-8707-ECEF5F86204E}" type="presParOf" srcId="{A4E9B638-9193-4315-A599-122356AB04D9}" destId="{7F4B82F2-C2CD-4E98-9B70-EC89CB479191}" srcOrd="77" destOrd="0" presId="urn:microsoft.com/office/officeart/2005/8/layout/default"/>
    <dgm:cxn modelId="{EE26DE90-E691-44F4-8554-FCC5D8222694}" type="presParOf" srcId="{A4E9B638-9193-4315-A599-122356AB04D9}" destId="{ED64BE22-5ED3-4E2B-9B65-F7ECEAFF418B}" srcOrd="78" destOrd="0" presId="urn:microsoft.com/office/officeart/2005/8/layout/default"/>
    <dgm:cxn modelId="{42359E41-2621-4D91-B56C-C79B3AB698A4}" type="presParOf" srcId="{A4E9B638-9193-4315-A599-122356AB04D9}" destId="{C3C58951-62DF-4AB2-978C-3797D69DBF46}" srcOrd="79" destOrd="0" presId="urn:microsoft.com/office/officeart/2005/8/layout/default"/>
    <dgm:cxn modelId="{60EB0502-5011-40F8-B8F0-DBF068F1519A}" type="presParOf" srcId="{A4E9B638-9193-4315-A599-122356AB04D9}" destId="{91D920A5-F5B2-49E4-82B2-75DF0EEA3AD7}" srcOrd="80" destOrd="0" presId="urn:microsoft.com/office/officeart/2005/8/layout/default"/>
    <dgm:cxn modelId="{806E6771-4627-4AB1-83CC-E64186BCE93D}" type="presParOf" srcId="{A4E9B638-9193-4315-A599-122356AB04D9}" destId="{20C7AE5A-1C9B-4CED-A801-E182FF630A09}" srcOrd="81" destOrd="0" presId="urn:microsoft.com/office/officeart/2005/8/layout/default"/>
    <dgm:cxn modelId="{CCBDA894-05D7-4F1A-B3D2-EB799B762922}" type="presParOf" srcId="{A4E9B638-9193-4315-A599-122356AB04D9}" destId="{D7D9E571-D2A5-4F9B-A8EF-542728AB2E7C}" srcOrd="82" destOrd="0" presId="urn:microsoft.com/office/officeart/2005/8/layout/default"/>
    <dgm:cxn modelId="{0488B291-2EEA-4EE5-8CAF-BABD88E9AEAA}" type="presParOf" srcId="{A4E9B638-9193-4315-A599-122356AB04D9}" destId="{8B93E326-EAEB-43E6-8193-66D36204645C}" srcOrd="83" destOrd="0" presId="urn:microsoft.com/office/officeart/2005/8/layout/default"/>
    <dgm:cxn modelId="{85E258F9-BEF6-419C-B137-FD8AEB4542BE}" type="presParOf" srcId="{A4E9B638-9193-4315-A599-122356AB04D9}" destId="{73B6912F-26A6-43CA-BA74-602DFEB2A9DA}" srcOrd="84" destOrd="0" presId="urn:microsoft.com/office/officeart/2005/8/layout/default"/>
    <dgm:cxn modelId="{BB90A866-316A-41BD-9331-A081C201FFD2}" type="presParOf" srcId="{A4E9B638-9193-4315-A599-122356AB04D9}" destId="{99CF9EBB-3E61-45FE-9D0C-E8005B7B2FD9}" srcOrd="85" destOrd="0" presId="urn:microsoft.com/office/officeart/2005/8/layout/default"/>
    <dgm:cxn modelId="{0F247358-2370-4E47-B7C9-F4274EE1DD09}" type="presParOf" srcId="{A4E9B638-9193-4315-A599-122356AB04D9}" destId="{89992207-09E1-4C1C-A50E-7238E5A14EF2}" srcOrd="86" destOrd="0" presId="urn:microsoft.com/office/officeart/2005/8/layout/default"/>
    <dgm:cxn modelId="{E2382DF3-9FF1-4134-AECD-442495723074}" type="presParOf" srcId="{A4E9B638-9193-4315-A599-122356AB04D9}" destId="{61926417-D344-4E11-A091-9C293BC86BE8}" srcOrd="87" destOrd="0" presId="urn:microsoft.com/office/officeart/2005/8/layout/default"/>
    <dgm:cxn modelId="{245BBA62-E50D-4F14-8F7E-A4D476579C57}" type="presParOf" srcId="{A4E9B638-9193-4315-A599-122356AB04D9}" destId="{111AB8AB-3884-48AF-A43D-D5525C2EDC1F}" srcOrd="88" destOrd="0" presId="urn:microsoft.com/office/officeart/2005/8/layout/default"/>
    <dgm:cxn modelId="{D2E5DB81-E1CB-4494-8DC4-61431C0AB15A}" type="presParOf" srcId="{A4E9B638-9193-4315-A599-122356AB04D9}" destId="{C9EB345A-CDD3-4E9F-BABD-BC7A9905FDAC}" srcOrd="89" destOrd="0" presId="urn:microsoft.com/office/officeart/2005/8/layout/default"/>
    <dgm:cxn modelId="{0286B3ED-A9F8-4C30-8D4A-9A11C0BDEF63}" type="presParOf" srcId="{A4E9B638-9193-4315-A599-122356AB04D9}" destId="{98D1360E-1B8D-427C-9097-40AB5443C14C}" srcOrd="90" destOrd="0" presId="urn:microsoft.com/office/officeart/2005/8/layout/default"/>
    <dgm:cxn modelId="{C8FE9C3C-230F-4E1A-8B14-C67DD42F2F9B}" type="presParOf" srcId="{A4E9B638-9193-4315-A599-122356AB04D9}" destId="{7BE09FEA-5B2E-473B-8884-7BA792C5C39D}" srcOrd="91" destOrd="0" presId="urn:microsoft.com/office/officeart/2005/8/layout/default"/>
    <dgm:cxn modelId="{0B0A8A9F-E07F-41C0-AC2A-D4BC8FB9F832}" type="presParOf" srcId="{A4E9B638-9193-4315-A599-122356AB04D9}" destId="{C01143FF-1838-4C9A-9357-CF86FE088CBC}" srcOrd="92" destOrd="0" presId="urn:microsoft.com/office/officeart/2005/8/layout/default"/>
    <dgm:cxn modelId="{4B6AE147-4A61-4C54-9995-DE1979A3D4E3}" type="presParOf" srcId="{A4E9B638-9193-4315-A599-122356AB04D9}" destId="{30A90872-F067-466E-B186-DEDE061E61A7}" srcOrd="93" destOrd="0" presId="urn:microsoft.com/office/officeart/2005/8/layout/default"/>
    <dgm:cxn modelId="{264E58A2-F1D3-4A0F-B516-AA04A7E4ED7D}" type="presParOf" srcId="{A4E9B638-9193-4315-A599-122356AB04D9}" destId="{A5C9C578-421E-4C61-8DBB-80B19789810E}" srcOrd="94" destOrd="0" presId="urn:microsoft.com/office/officeart/2005/8/layout/default"/>
    <dgm:cxn modelId="{40291FAA-CC34-4A56-B8AA-82CB64EB6F74}" type="presParOf" srcId="{A4E9B638-9193-4315-A599-122356AB04D9}" destId="{4D1C76F5-B7D4-45A0-B1A0-7B34E9A94185}" srcOrd="95" destOrd="0" presId="urn:microsoft.com/office/officeart/2005/8/layout/default"/>
    <dgm:cxn modelId="{947F4E3B-F49B-4591-8196-F97A944708B7}" type="presParOf" srcId="{A4E9B638-9193-4315-A599-122356AB04D9}" destId="{F021F536-9D7F-4947-AEEC-062A2B5D86C3}" srcOrd="96" destOrd="0" presId="urn:microsoft.com/office/officeart/2005/8/layout/default"/>
    <dgm:cxn modelId="{9E5E24F0-564F-435F-9FF3-A00534E99394}" type="presParOf" srcId="{A4E9B638-9193-4315-A599-122356AB04D9}" destId="{4B6D1E0A-C2B6-4106-BCC0-227C1A6D87BE}" srcOrd="97" destOrd="0" presId="urn:microsoft.com/office/officeart/2005/8/layout/default"/>
    <dgm:cxn modelId="{D1FC11BC-8D9D-4BB4-B8B2-23F537AC420E}" type="presParOf" srcId="{A4E9B638-9193-4315-A599-122356AB04D9}" destId="{7137E6A0-E010-4036-BB77-DAC821CA69C0}" srcOrd="98" destOrd="0" presId="urn:microsoft.com/office/officeart/2005/8/layout/default"/>
    <dgm:cxn modelId="{5F58728F-AA6E-4562-95CE-76F819F19A43}" type="presParOf" srcId="{A4E9B638-9193-4315-A599-122356AB04D9}" destId="{18D4027A-9B04-41B8-B264-F860ED6E3ACF}" srcOrd="99" destOrd="0" presId="urn:microsoft.com/office/officeart/2005/8/layout/default"/>
    <dgm:cxn modelId="{3B3542E6-4031-4D48-8668-6ABCA735EDA9}" type="presParOf" srcId="{A4E9B638-9193-4315-A599-122356AB04D9}" destId="{CC785639-6B40-491D-A677-3465100F3D57}" srcOrd="100" destOrd="0" presId="urn:microsoft.com/office/officeart/2005/8/layout/default"/>
    <dgm:cxn modelId="{DE3DAA43-26AB-463D-B03C-29F4D6BEBC4A}" type="presParOf" srcId="{A4E9B638-9193-4315-A599-122356AB04D9}" destId="{0D854B7A-31EB-4F78-AB34-68CD88DF6EB0}" srcOrd="101" destOrd="0" presId="urn:microsoft.com/office/officeart/2005/8/layout/default"/>
    <dgm:cxn modelId="{07AA353A-374A-4D91-8FAF-3AF82F249706}" type="presParOf" srcId="{A4E9B638-9193-4315-A599-122356AB04D9}" destId="{214B35AE-3118-4B5A-9A04-C238D6C98BAE}" srcOrd="102" destOrd="0" presId="urn:microsoft.com/office/officeart/2005/8/layout/default"/>
    <dgm:cxn modelId="{04021C57-6BEC-425F-B13E-4DC958E3479B}" type="presParOf" srcId="{A4E9B638-9193-4315-A599-122356AB04D9}" destId="{7206E429-077A-4785-91B0-DBE3A0322F82}" srcOrd="103" destOrd="0" presId="urn:microsoft.com/office/officeart/2005/8/layout/default"/>
    <dgm:cxn modelId="{804A8C61-5B53-490B-A692-4F0186565718}" type="presParOf" srcId="{A4E9B638-9193-4315-A599-122356AB04D9}" destId="{20498EEC-D12B-46DA-A88D-D7DB1D97C899}" srcOrd="104" destOrd="0" presId="urn:microsoft.com/office/officeart/2005/8/layout/default"/>
    <dgm:cxn modelId="{A792CC0A-199F-4ABB-AA97-73B4E9547E83}" type="presParOf" srcId="{A4E9B638-9193-4315-A599-122356AB04D9}" destId="{2C5CE376-4B22-41E0-8DB0-93A3CF1227A7}" srcOrd="105" destOrd="0" presId="urn:microsoft.com/office/officeart/2005/8/layout/default"/>
    <dgm:cxn modelId="{0AD06DC4-641D-4405-93FD-04EC305E5EC0}" type="presParOf" srcId="{A4E9B638-9193-4315-A599-122356AB04D9}" destId="{76E48D85-3967-40C6-96F6-AEF195D581BB}" srcOrd="106" destOrd="0" presId="urn:microsoft.com/office/officeart/2005/8/layout/default"/>
    <dgm:cxn modelId="{28671351-F585-45AE-8947-17E6B1EA64EA}" type="presParOf" srcId="{A4E9B638-9193-4315-A599-122356AB04D9}" destId="{B000B67E-4722-4E84-B8C2-4F62F16B6BE0}" srcOrd="107" destOrd="0" presId="urn:microsoft.com/office/officeart/2005/8/layout/default"/>
    <dgm:cxn modelId="{1121207C-D3C9-4242-97CA-3C52B75BC2D0}" type="presParOf" srcId="{A4E9B638-9193-4315-A599-122356AB04D9}" destId="{E8943D06-3BEA-4407-91F9-46A5EC4777AD}" srcOrd="108" destOrd="0" presId="urn:microsoft.com/office/officeart/2005/8/layout/default"/>
    <dgm:cxn modelId="{8B20B24A-36E3-4BF8-BFF4-E2E076159103}" type="presParOf" srcId="{A4E9B638-9193-4315-A599-122356AB04D9}" destId="{52AE0819-8A2A-425E-BD1B-482ABC068AC6}" srcOrd="109" destOrd="0" presId="urn:microsoft.com/office/officeart/2005/8/layout/default"/>
    <dgm:cxn modelId="{2BE45B18-514C-4D76-A49E-BD97B96F891E}" type="presParOf" srcId="{A4E9B638-9193-4315-A599-122356AB04D9}" destId="{AECF8250-8294-42AF-9EF2-E9259CC39D08}" srcOrd="110" destOrd="0" presId="urn:microsoft.com/office/officeart/2005/8/layout/default"/>
    <dgm:cxn modelId="{71AB6C04-D47B-4CB7-9219-638EEA276648}" type="presParOf" srcId="{A4E9B638-9193-4315-A599-122356AB04D9}" destId="{AC803D21-9226-4B68-8FD8-EF1D7400B6F5}" srcOrd="111" destOrd="0" presId="urn:microsoft.com/office/officeart/2005/8/layout/default"/>
    <dgm:cxn modelId="{67209AC7-83D7-4E5D-B392-8FFA55F229D4}" type="presParOf" srcId="{A4E9B638-9193-4315-A599-122356AB04D9}" destId="{3D7C3DDC-3551-44AB-8868-EBAA5342AA6F}" srcOrd="112" destOrd="0" presId="urn:microsoft.com/office/officeart/2005/8/layout/default"/>
    <dgm:cxn modelId="{57A6838C-A89C-4877-A783-5F468FA70EE8}" type="presParOf" srcId="{A4E9B638-9193-4315-A599-122356AB04D9}" destId="{0C70BED1-92F5-48CF-BF2C-151B6A7089D1}" srcOrd="113" destOrd="0" presId="urn:microsoft.com/office/officeart/2005/8/layout/default"/>
    <dgm:cxn modelId="{AE396255-1122-4171-9752-8793BA81760C}" type="presParOf" srcId="{A4E9B638-9193-4315-A599-122356AB04D9}" destId="{90354270-E516-4BCD-8468-080EC1705999}" srcOrd="114" destOrd="0" presId="urn:microsoft.com/office/officeart/2005/8/layout/default"/>
    <dgm:cxn modelId="{40A0C9E3-3658-4526-957F-AD562461891B}" type="presParOf" srcId="{A4E9B638-9193-4315-A599-122356AB04D9}" destId="{08806A9E-9421-4C89-8134-546E665EB19D}" srcOrd="115" destOrd="0" presId="urn:microsoft.com/office/officeart/2005/8/layout/default"/>
    <dgm:cxn modelId="{C100FEDC-6969-4564-ABB0-87DFB98A52FB}" type="presParOf" srcId="{A4E9B638-9193-4315-A599-122356AB04D9}" destId="{17512D6B-4073-4EC8-9ABC-3BDC10D1B050}" srcOrd="116" destOrd="0" presId="urn:microsoft.com/office/officeart/2005/8/layout/default"/>
    <dgm:cxn modelId="{602BE681-BA79-46F3-A6E2-D20F4763638F}" type="presParOf" srcId="{A4E9B638-9193-4315-A599-122356AB04D9}" destId="{8E0DA17D-F3F3-42A4-AB55-AF2BC577A7C9}" srcOrd="117" destOrd="0" presId="urn:microsoft.com/office/officeart/2005/8/layout/default"/>
    <dgm:cxn modelId="{75614358-0C32-472D-A656-4A8D71D5CCE7}" type="presParOf" srcId="{A4E9B638-9193-4315-A599-122356AB04D9}" destId="{52F17298-644C-4330-B56E-F7E56C04E2E3}" srcOrd="118" destOrd="0" presId="urn:microsoft.com/office/officeart/2005/8/layout/default"/>
    <dgm:cxn modelId="{47CB0A25-659F-40BA-9151-82F71B99C94F}" type="presParOf" srcId="{A4E9B638-9193-4315-A599-122356AB04D9}" destId="{E824692C-1605-45CA-897A-D9F3DD834693}" srcOrd="119" destOrd="0" presId="urn:microsoft.com/office/officeart/2005/8/layout/default"/>
    <dgm:cxn modelId="{AC76A9E8-E8B5-41F4-9BAA-FD7B3B6B1659}" type="presParOf" srcId="{A4E9B638-9193-4315-A599-122356AB04D9}" destId="{2A5112AE-C2D3-42F0-AB40-4460D114135D}" srcOrd="120" destOrd="0" presId="urn:microsoft.com/office/officeart/2005/8/layout/default"/>
    <dgm:cxn modelId="{BDE66828-C1E2-4754-B4A0-FAA387E56AA2}" type="presParOf" srcId="{A4E9B638-9193-4315-A599-122356AB04D9}" destId="{2CAF02E3-4628-4077-B5FD-84D260288DDC}" srcOrd="121" destOrd="0" presId="urn:microsoft.com/office/officeart/2005/8/layout/default"/>
    <dgm:cxn modelId="{71973DDE-D2ED-4725-9544-60BC768F0E00}" type="presParOf" srcId="{A4E9B638-9193-4315-A599-122356AB04D9}" destId="{CF0E64E4-84A6-47A4-8045-0D0A29961723}" srcOrd="122" destOrd="0" presId="urn:microsoft.com/office/officeart/2005/8/layout/default"/>
    <dgm:cxn modelId="{8BFC2F5D-6213-440A-A1A6-AF7897169C65}" type="presParOf" srcId="{A4E9B638-9193-4315-A599-122356AB04D9}" destId="{F33746BE-F43E-486C-925D-8784AFF74E61}" srcOrd="123" destOrd="0" presId="urn:microsoft.com/office/officeart/2005/8/layout/default"/>
    <dgm:cxn modelId="{D9E000C4-923F-4C15-BD3F-1CA78C223667}" type="presParOf" srcId="{A4E9B638-9193-4315-A599-122356AB04D9}" destId="{005D910A-BEFF-4239-9307-256048770C69}" srcOrd="124" destOrd="0" presId="urn:microsoft.com/office/officeart/2005/8/layout/default"/>
    <dgm:cxn modelId="{F8DE0928-D5B6-4E9D-87E8-6D4CB3CA0998}" type="presParOf" srcId="{A4E9B638-9193-4315-A599-122356AB04D9}" destId="{09D8138D-5094-4026-8116-721CD28EF4EE}" srcOrd="125" destOrd="0" presId="urn:microsoft.com/office/officeart/2005/8/layout/default"/>
    <dgm:cxn modelId="{DFAFF562-A553-4FDC-8566-737504D9FE02}" type="presParOf" srcId="{A4E9B638-9193-4315-A599-122356AB04D9}" destId="{1B7E2A4E-7885-47D0-9A9C-97EB08F96CFE}" srcOrd="126" destOrd="0" presId="urn:microsoft.com/office/officeart/2005/8/layout/default"/>
    <dgm:cxn modelId="{A11AE757-F29E-44DE-8467-714AD31C38CD}" type="presParOf" srcId="{A4E9B638-9193-4315-A599-122356AB04D9}" destId="{0C4093C4-866D-4E71-AA35-069D01308AE7}" srcOrd="127" destOrd="0" presId="urn:microsoft.com/office/officeart/2005/8/layout/default"/>
    <dgm:cxn modelId="{4B3A02C3-1CC0-4496-AC39-E22496F0C1C0}" type="presParOf" srcId="{A4E9B638-9193-4315-A599-122356AB04D9}" destId="{37FB646E-7E73-4F71-BC29-5F04749B6480}" srcOrd="128" destOrd="0" presId="urn:microsoft.com/office/officeart/2005/8/layout/default"/>
    <dgm:cxn modelId="{831D159F-5C55-4315-9052-6900C78DDBD2}" type="presParOf" srcId="{A4E9B638-9193-4315-A599-122356AB04D9}" destId="{A6D44ECA-B765-4D92-849F-4380ACACFC5C}" srcOrd="129" destOrd="0" presId="urn:microsoft.com/office/officeart/2005/8/layout/default"/>
    <dgm:cxn modelId="{8D7A3945-1998-4F65-B20A-30AA2CD56160}" type="presParOf" srcId="{A4E9B638-9193-4315-A599-122356AB04D9}" destId="{4857A8BA-040E-4C9F-9735-3BFD0C933AD1}" srcOrd="1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854EC-912F-42BC-845C-462E8CC7AD93}">
      <dsp:nvSpPr>
        <dsp:cNvPr id="0" name=""/>
        <dsp:cNvSpPr/>
      </dsp:nvSpPr>
      <dsp:spPr>
        <a:xfrm>
          <a:off x="0" y="91724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Subjective</a:t>
          </a:r>
          <a:endParaRPr lang="en-US" sz="1000" b="1" kern="1200" dirty="0"/>
        </a:p>
      </dsp:txBody>
      <dsp:txXfrm>
        <a:off x="0" y="91724"/>
        <a:ext cx="931926" cy="559155"/>
      </dsp:txXfrm>
    </dsp:sp>
    <dsp:sp modelId="{1F004853-B59E-47C1-BA88-05FF40FE81E5}">
      <dsp:nvSpPr>
        <dsp:cNvPr id="0" name=""/>
        <dsp:cNvSpPr/>
      </dsp:nvSpPr>
      <dsp:spPr>
        <a:xfrm>
          <a:off x="1030141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Reason for Visit</a:t>
          </a:r>
        </a:p>
      </dsp:txBody>
      <dsp:txXfrm>
        <a:off x="1030141" y="66523"/>
        <a:ext cx="931926" cy="559155"/>
      </dsp:txXfrm>
    </dsp:sp>
    <dsp:sp modelId="{8AA02A9A-7173-45B0-B2CC-5A91802C8051}">
      <dsp:nvSpPr>
        <dsp:cNvPr id="0" name=""/>
        <dsp:cNvSpPr/>
      </dsp:nvSpPr>
      <dsp:spPr>
        <a:xfrm>
          <a:off x="2055259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Reason for Referral</a:t>
          </a:r>
        </a:p>
      </dsp:txBody>
      <dsp:txXfrm>
        <a:off x="2055259" y="66523"/>
        <a:ext cx="931926" cy="559155"/>
      </dsp:txXfrm>
    </dsp:sp>
    <dsp:sp modelId="{0CB4D3D4-57E1-40E0-9116-0822B7A6A3CA}">
      <dsp:nvSpPr>
        <dsp:cNvPr id="0" name=""/>
        <dsp:cNvSpPr/>
      </dsp:nvSpPr>
      <dsp:spPr>
        <a:xfrm>
          <a:off x="3086482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Chief Complaint Reason for Visit</a:t>
          </a:r>
        </a:p>
      </dsp:txBody>
      <dsp:txXfrm>
        <a:off x="3086482" y="66523"/>
        <a:ext cx="931926" cy="559155"/>
      </dsp:txXfrm>
    </dsp:sp>
    <dsp:sp modelId="{0EC6D4FB-2DF4-4C7F-A662-C49F9C73712D}">
      <dsp:nvSpPr>
        <dsp:cNvPr id="0" name=""/>
        <dsp:cNvSpPr/>
      </dsp:nvSpPr>
      <dsp:spPr>
        <a:xfrm>
          <a:off x="4111601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Chief Complaint</a:t>
          </a:r>
          <a:endParaRPr lang="en-US" sz="1000" kern="1200" dirty="0"/>
        </a:p>
      </dsp:txBody>
      <dsp:txXfrm>
        <a:off x="4111601" y="66523"/>
        <a:ext cx="931926" cy="559155"/>
      </dsp:txXfrm>
    </dsp:sp>
    <dsp:sp modelId="{60F281EF-B8AA-4FA7-AD48-1B043C8A810A}">
      <dsp:nvSpPr>
        <dsp:cNvPr id="0" name=""/>
        <dsp:cNvSpPr/>
      </dsp:nvSpPr>
      <dsp:spPr>
        <a:xfrm>
          <a:off x="5136719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Health Concerns</a:t>
          </a:r>
          <a:endParaRPr lang="en-US" sz="1000" kern="1200" dirty="0"/>
        </a:p>
      </dsp:txBody>
      <dsp:txXfrm>
        <a:off x="5136719" y="66523"/>
        <a:ext cx="931926" cy="559155"/>
      </dsp:txXfrm>
    </dsp:sp>
    <dsp:sp modelId="{B6697EA2-051A-4146-AF10-443079F7994B}">
      <dsp:nvSpPr>
        <dsp:cNvPr id="0" name=""/>
        <dsp:cNvSpPr/>
      </dsp:nvSpPr>
      <dsp:spPr>
        <a:xfrm>
          <a:off x="6161838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Allergies &amp; Intolerances</a:t>
          </a:r>
          <a:endParaRPr lang="en-US" sz="1000" kern="1200" dirty="0"/>
        </a:p>
      </dsp:txBody>
      <dsp:txXfrm>
        <a:off x="6161838" y="66523"/>
        <a:ext cx="931926" cy="559155"/>
      </dsp:txXfrm>
    </dsp:sp>
    <dsp:sp modelId="{212EAB81-54C0-4CA3-8CA8-5707E2EA1B60}">
      <dsp:nvSpPr>
        <dsp:cNvPr id="0" name=""/>
        <dsp:cNvSpPr/>
      </dsp:nvSpPr>
      <dsp:spPr>
        <a:xfrm>
          <a:off x="7186957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Review of Systems</a:t>
          </a:r>
          <a:endParaRPr lang="en-US" sz="1000" kern="1200" dirty="0"/>
        </a:p>
      </dsp:txBody>
      <dsp:txXfrm>
        <a:off x="7186957" y="66523"/>
        <a:ext cx="931926" cy="559155"/>
      </dsp:txXfrm>
    </dsp:sp>
    <dsp:sp modelId="{E063FE46-B1A1-4479-B04F-5EE6A9B9DA3D}">
      <dsp:nvSpPr>
        <dsp:cNvPr id="0" name=""/>
        <dsp:cNvSpPr/>
      </dsp:nvSpPr>
      <dsp:spPr>
        <a:xfrm>
          <a:off x="8210993" y="66523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History Present Illness</a:t>
          </a:r>
        </a:p>
      </dsp:txBody>
      <dsp:txXfrm>
        <a:off x="8210993" y="66523"/>
        <a:ext cx="931926" cy="559155"/>
      </dsp:txXfrm>
    </dsp:sp>
    <dsp:sp modelId="{BC2A6528-8680-4B3B-8B6A-C5A92B6690AC}">
      <dsp:nvSpPr>
        <dsp:cNvPr id="0" name=""/>
        <dsp:cNvSpPr/>
      </dsp:nvSpPr>
      <dsp:spPr>
        <a:xfrm>
          <a:off x="5022" y="718871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History Past Illness</a:t>
          </a:r>
          <a:endParaRPr lang="en-US" sz="1000" kern="1200" dirty="0"/>
        </a:p>
      </dsp:txBody>
      <dsp:txXfrm>
        <a:off x="5022" y="718871"/>
        <a:ext cx="931926" cy="559155"/>
      </dsp:txXfrm>
    </dsp:sp>
    <dsp:sp modelId="{5479FD3C-18CA-43A0-B14E-D66A11F70B3F}">
      <dsp:nvSpPr>
        <dsp:cNvPr id="0" name=""/>
        <dsp:cNvSpPr/>
      </dsp:nvSpPr>
      <dsp:spPr>
        <a:xfrm>
          <a:off x="1030141" y="718871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Social History</a:t>
          </a:r>
          <a:endParaRPr lang="en-US" sz="1000" kern="1200" dirty="0"/>
        </a:p>
      </dsp:txBody>
      <dsp:txXfrm>
        <a:off x="1030141" y="718871"/>
        <a:ext cx="931926" cy="559155"/>
      </dsp:txXfrm>
    </dsp:sp>
    <dsp:sp modelId="{DD1BE6D7-6955-4913-AEE1-7266EBAF565C}">
      <dsp:nvSpPr>
        <dsp:cNvPr id="0" name=""/>
        <dsp:cNvSpPr/>
      </dsp:nvSpPr>
      <dsp:spPr>
        <a:xfrm>
          <a:off x="2055259" y="718871"/>
          <a:ext cx="931926" cy="55915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Family History</a:t>
          </a:r>
          <a:endParaRPr lang="en-US" sz="1000" kern="1200" dirty="0"/>
        </a:p>
      </dsp:txBody>
      <dsp:txXfrm>
        <a:off x="2055259" y="718871"/>
        <a:ext cx="931926" cy="559155"/>
      </dsp:txXfrm>
    </dsp:sp>
    <dsp:sp modelId="{2CBAD880-AF37-4F3B-9F9C-44AE78F8D9B4}">
      <dsp:nvSpPr>
        <dsp:cNvPr id="0" name=""/>
        <dsp:cNvSpPr/>
      </dsp:nvSpPr>
      <dsp:spPr>
        <a:xfrm>
          <a:off x="3080378" y="730300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Objective</a:t>
          </a:r>
        </a:p>
      </dsp:txBody>
      <dsp:txXfrm>
        <a:off x="3080378" y="730300"/>
        <a:ext cx="931926" cy="559155"/>
      </dsp:txXfrm>
    </dsp:sp>
    <dsp:sp modelId="{57A21A25-0050-448F-8182-E2F997AD385C}">
      <dsp:nvSpPr>
        <dsp:cNvPr id="0" name=""/>
        <dsp:cNvSpPr/>
      </dsp:nvSpPr>
      <dsp:spPr>
        <a:xfrm>
          <a:off x="4105496" y="730300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Problem</a:t>
          </a:r>
          <a:endParaRPr lang="en-US" sz="1000" kern="1200" dirty="0"/>
        </a:p>
      </dsp:txBody>
      <dsp:txXfrm>
        <a:off x="4105496" y="730300"/>
        <a:ext cx="931926" cy="559155"/>
      </dsp:txXfrm>
    </dsp:sp>
    <dsp:sp modelId="{98C96B61-E849-4E0E-ADD5-05D495466B19}">
      <dsp:nvSpPr>
        <dsp:cNvPr id="0" name=""/>
        <dsp:cNvSpPr/>
      </dsp:nvSpPr>
      <dsp:spPr>
        <a:xfrm>
          <a:off x="5130615" y="730300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Medical (Gen) History</a:t>
          </a:r>
          <a:endParaRPr lang="en-US" sz="1000" kern="1200" dirty="0"/>
        </a:p>
      </dsp:txBody>
      <dsp:txXfrm>
        <a:off x="5130615" y="730300"/>
        <a:ext cx="931926" cy="559155"/>
      </dsp:txXfrm>
    </dsp:sp>
    <dsp:sp modelId="{84CB03E7-DBCB-4B53-8360-F252A05A2E78}">
      <dsp:nvSpPr>
        <dsp:cNvPr id="0" name=""/>
        <dsp:cNvSpPr/>
      </dsp:nvSpPr>
      <dsp:spPr>
        <a:xfrm>
          <a:off x="6155734" y="730300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Medications</a:t>
          </a:r>
        </a:p>
      </dsp:txBody>
      <dsp:txXfrm>
        <a:off x="6155734" y="730300"/>
        <a:ext cx="931926" cy="559155"/>
      </dsp:txXfrm>
    </dsp:sp>
    <dsp:sp modelId="{277F2AD7-8A80-4D00-8AAD-CE0295903A29}">
      <dsp:nvSpPr>
        <dsp:cNvPr id="0" name=""/>
        <dsp:cNvSpPr/>
      </dsp:nvSpPr>
      <dsp:spPr>
        <a:xfrm>
          <a:off x="7180852" y="730300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Immunizations</a:t>
          </a:r>
          <a:endParaRPr lang="en-US" sz="1000" kern="1200" dirty="0"/>
        </a:p>
      </dsp:txBody>
      <dsp:txXfrm>
        <a:off x="7180852" y="730300"/>
        <a:ext cx="931926" cy="559155"/>
      </dsp:txXfrm>
    </dsp:sp>
    <dsp:sp modelId="{7EBD161C-9829-40ED-9AF9-49BF6CFB544C}">
      <dsp:nvSpPr>
        <dsp:cNvPr id="0" name=""/>
        <dsp:cNvSpPr/>
      </dsp:nvSpPr>
      <dsp:spPr>
        <a:xfrm>
          <a:off x="8205971" y="730300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Implants</a:t>
          </a:r>
          <a:endParaRPr lang="en-US" sz="1000" kern="1200" dirty="0"/>
        </a:p>
      </dsp:txBody>
      <dsp:txXfrm>
        <a:off x="8205971" y="730300"/>
        <a:ext cx="931926" cy="559155"/>
      </dsp:txXfrm>
    </dsp:sp>
    <dsp:sp modelId="{64CE546B-3B0F-4D74-A672-EA5F3F157C26}">
      <dsp:nvSpPr>
        <dsp:cNvPr id="0" name=""/>
        <dsp:cNvSpPr/>
      </dsp:nvSpPr>
      <dsp:spPr>
        <a:xfrm>
          <a:off x="5022" y="1371219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Medical Equipment</a:t>
          </a:r>
          <a:endParaRPr lang="en-US" sz="1000" kern="1200" dirty="0"/>
        </a:p>
      </dsp:txBody>
      <dsp:txXfrm>
        <a:off x="5022" y="1371219"/>
        <a:ext cx="931926" cy="559155"/>
      </dsp:txXfrm>
    </dsp:sp>
    <dsp:sp modelId="{18765959-A6F6-4656-813B-1DABE66B58C5}">
      <dsp:nvSpPr>
        <dsp:cNvPr id="0" name=""/>
        <dsp:cNvSpPr/>
      </dsp:nvSpPr>
      <dsp:spPr>
        <a:xfrm>
          <a:off x="1030141" y="1371219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Procedures</a:t>
          </a:r>
          <a:endParaRPr lang="en-US" sz="1000" kern="1200" dirty="0"/>
        </a:p>
      </dsp:txBody>
      <dsp:txXfrm>
        <a:off x="1030141" y="1371219"/>
        <a:ext cx="931926" cy="559155"/>
      </dsp:txXfrm>
    </dsp:sp>
    <dsp:sp modelId="{18D14753-8832-47DA-B916-3A237595FBB6}">
      <dsp:nvSpPr>
        <dsp:cNvPr id="0" name=""/>
        <dsp:cNvSpPr/>
      </dsp:nvSpPr>
      <dsp:spPr>
        <a:xfrm>
          <a:off x="2055259" y="1371219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Results</a:t>
          </a:r>
          <a:endParaRPr lang="en-US" sz="1000" kern="1200" dirty="0"/>
        </a:p>
      </dsp:txBody>
      <dsp:txXfrm>
        <a:off x="2055259" y="1371219"/>
        <a:ext cx="931926" cy="559155"/>
      </dsp:txXfrm>
    </dsp:sp>
    <dsp:sp modelId="{23DB74AC-B3C3-4E6F-BD2A-892250EFF201}">
      <dsp:nvSpPr>
        <dsp:cNvPr id="0" name=""/>
        <dsp:cNvSpPr/>
      </dsp:nvSpPr>
      <dsp:spPr>
        <a:xfrm>
          <a:off x="3080378" y="138264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Vital Signs</a:t>
          </a:r>
          <a:endParaRPr lang="en-US" sz="1000" kern="1200" dirty="0"/>
        </a:p>
      </dsp:txBody>
      <dsp:txXfrm>
        <a:off x="3080378" y="1382648"/>
        <a:ext cx="931926" cy="559155"/>
      </dsp:txXfrm>
    </dsp:sp>
    <dsp:sp modelId="{CD01C8D7-3F26-4602-A201-C1CCB80062FC}">
      <dsp:nvSpPr>
        <dsp:cNvPr id="0" name=""/>
        <dsp:cNvSpPr/>
      </dsp:nvSpPr>
      <dsp:spPr>
        <a:xfrm>
          <a:off x="4105496" y="138264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Admission Diagnosis</a:t>
          </a:r>
          <a:endParaRPr lang="en-US" sz="1000" kern="1200" dirty="0"/>
        </a:p>
      </dsp:txBody>
      <dsp:txXfrm>
        <a:off x="4105496" y="1382648"/>
        <a:ext cx="931926" cy="559155"/>
      </dsp:txXfrm>
    </dsp:sp>
    <dsp:sp modelId="{D53A0EBD-1100-4E2B-932F-11AB84B0AD13}">
      <dsp:nvSpPr>
        <dsp:cNvPr id="0" name=""/>
        <dsp:cNvSpPr/>
      </dsp:nvSpPr>
      <dsp:spPr>
        <a:xfrm>
          <a:off x="5130615" y="138264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Admission Meds</a:t>
          </a:r>
          <a:endParaRPr lang="en-US" sz="1000" kern="1200" dirty="0"/>
        </a:p>
      </dsp:txBody>
      <dsp:txXfrm>
        <a:off x="5130615" y="1382648"/>
        <a:ext cx="931926" cy="559155"/>
      </dsp:txXfrm>
    </dsp:sp>
    <dsp:sp modelId="{2FF3B5C1-F3C6-4268-A6A1-939C6DF118E5}">
      <dsp:nvSpPr>
        <dsp:cNvPr id="0" name=""/>
        <dsp:cNvSpPr/>
      </dsp:nvSpPr>
      <dsp:spPr>
        <a:xfrm>
          <a:off x="6155734" y="138264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Course of Care</a:t>
          </a:r>
          <a:endParaRPr lang="en-US" sz="1000" kern="1200" dirty="0"/>
        </a:p>
      </dsp:txBody>
      <dsp:txXfrm>
        <a:off x="6155734" y="1382648"/>
        <a:ext cx="931926" cy="559155"/>
      </dsp:txXfrm>
    </dsp:sp>
    <dsp:sp modelId="{0CAD4AAA-C60B-49DC-9752-F4F96E622933}">
      <dsp:nvSpPr>
        <dsp:cNvPr id="0" name=""/>
        <dsp:cNvSpPr/>
      </dsp:nvSpPr>
      <dsp:spPr>
        <a:xfrm>
          <a:off x="7180852" y="138264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Hospital Course</a:t>
          </a:r>
          <a:endParaRPr lang="en-US" sz="1000" kern="1200" dirty="0"/>
        </a:p>
      </dsp:txBody>
      <dsp:txXfrm>
        <a:off x="7180852" y="1382648"/>
        <a:ext cx="931926" cy="559155"/>
      </dsp:txXfrm>
    </dsp:sp>
    <dsp:sp modelId="{8F0FC598-471E-47E2-AF9D-92D00F7E9E48}">
      <dsp:nvSpPr>
        <dsp:cNvPr id="0" name=""/>
        <dsp:cNvSpPr/>
      </dsp:nvSpPr>
      <dsp:spPr>
        <a:xfrm>
          <a:off x="8205971" y="138264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Hospital Consultations</a:t>
          </a:r>
          <a:endParaRPr lang="en-US" sz="1000" kern="1200" dirty="0"/>
        </a:p>
      </dsp:txBody>
      <dsp:txXfrm>
        <a:off x="8205971" y="1382648"/>
        <a:ext cx="931926" cy="559155"/>
      </dsp:txXfrm>
    </dsp:sp>
    <dsp:sp modelId="{7D600784-A1C0-4F6C-92B8-A76B3C810C82}">
      <dsp:nvSpPr>
        <dsp:cNvPr id="0" name=""/>
        <dsp:cNvSpPr/>
      </dsp:nvSpPr>
      <dsp:spPr>
        <a:xfrm>
          <a:off x="5022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Medications Administered</a:t>
          </a:r>
          <a:endParaRPr lang="en-US" sz="1000" kern="1200" dirty="0"/>
        </a:p>
      </dsp:txBody>
      <dsp:txXfrm>
        <a:off x="5022" y="2023568"/>
        <a:ext cx="931926" cy="559155"/>
      </dsp:txXfrm>
    </dsp:sp>
    <dsp:sp modelId="{22A3C3A5-57B9-4E31-B9C5-8488CBC24B23}">
      <dsp:nvSpPr>
        <dsp:cNvPr id="0" name=""/>
        <dsp:cNvSpPr/>
      </dsp:nvSpPr>
      <dsp:spPr>
        <a:xfrm>
          <a:off x="1030141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Anesthesia</a:t>
          </a:r>
          <a:endParaRPr lang="en-US" sz="1000" kern="1200" dirty="0"/>
        </a:p>
      </dsp:txBody>
      <dsp:txXfrm>
        <a:off x="1030141" y="2023568"/>
        <a:ext cx="931926" cy="559155"/>
      </dsp:txXfrm>
    </dsp:sp>
    <dsp:sp modelId="{67D8F3DC-105C-4248-BC9B-1D673E92DCAE}">
      <dsp:nvSpPr>
        <dsp:cNvPr id="0" name=""/>
        <dsp:cNvSpPr/>
      </dsp:nvSpPr>
      <dsp:spPr>
        <a:xfrm>
          <a:off x="2055259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Procedure Indications</a:t>
          </a:r>
          <a:endParaRPr lang="en-US" sz="1000" kern="1200" dirty="0"/>
        </a:p>
      </dsp:txBody>
      <dsp:txXfrm>
        <a:off x="2055259" y="2023568"/>
        <a:ext cx="931926" cy="559155"/>
      </dsp:txXfrm>
    </dsp:sp>
    <dsp:sp modelId="{3E1D50D4-A96F-48FB-ABD3-FAF2EBD99DD9}">
      <dsp:nvSpPr>
        <dsp:cNvPr id="0" name=""/>
        <dsp:cNvSpPr/>
      </dsp:nvSpPr>
      <dsp:spPr>
        <a:xfrm>
          <a:off x="3080378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Procedure Description</a:t>
          </a:r>
          <a:endParaRPr lang="en-US" sz="1000" kern="1200" dirty="0"/>
        </a:p>
      </dsp:txBody>
      <dsp:txXfrm>
        <a:off x="3080378" y="2023568"/>
        <a:ext cx="931926" cy="559155"/>
      </dsp:txXfrm>
    </dsp:sp>
    <dsp:sp modelId="{73230864-B496-4816-A9F5-ED417F3C92E8}">
      <dsp:nvSpPr>
        <dsp:cNvPr id="0" name=""/>
        <dsp:cNvSpPr/>
      </dsp:nvSpPr>
      <dsp:spPr>
        <a:xfrm>
          <a:off x="4105496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Procedure Specimens</a:t>
          </a:r>
        </a:p>
      </dsp:txBody>
      <dsp:txXfrm>
        <a:off x="4105496" y="2023568"/>
        <a:ext cx="931926" cy="559155"/>
      </dsp:txXfrm>
    </dsp:sp>
    <dsp:sp modelId="{F6C543F7-DF9C-4E42-8170-80FB7ACE211D}">
      <dsp:nvSpPr>
        <dsp:cNvPr id="0" name=""/>
        <dsp:cNvSpPr/>
      </dsp:nvSpPr>
      <dsp:spPr>
        <a:xfrm>
          <a:off x="5130615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Procedure Est. Blood Loss</a:t>
          </a:r>
          <a:endParaRPr lang="en-US" sz="1000" kern="1200" dirty="0"/>
        </a:p>
      </dsp:txBody>
      <dsp:txXfrm>
        <a:off x="5130615" y="2023568"/>
        <a:ext cx="931926" cy="559155"/>
      </dsp:txXfrm>
    </dsp:sp>
    <dsp:sp modelId="{F124182D-F6F2-4E73-B355-B261939F364C}">
      <dsp:nvSpPr>
        <dsp:cNvPr id="0" name=""/>
        <dsp:cNvSpPr/>
      </dsp:nvSpPr>
      <dsp:spPr>
        <a:xfrm>
          <a:off x="6155734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Procedure Findings</a:t>
          </a:r>
        </a:p>
      </dsp:txBody>
      <dsp:txXfrm>
        <a:off x="6155734" y="2023568"/>
        <a:ext cx="931926" cy="559155"/>
      </dsp:txXfrm>
    </dsp:sp>
    <dsp:sp modelId="{1E851C19-A36C-4E88-82E5-10ACE9BC322A}">
      <dsp:nvSpPr>
        <dsp:cNvPr id="0" name=""/>
        <dsp:cNvSpPr/>
      </dsp:nvSpPr>
      <dsp:spPr>
        <a:xfrm>
          <a:off x="7180852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Procedure Implants</a:t>
          </a:r>
        </a:p>
      </dsp:txBody>
      <dsp:txXfrm>
        <a:off x="7180852" y="2023568"/>
        <a:ext cx="931926" cy="559155"/>
      </dsp:txXfrm>
    </dsp:sp>
    <dsp:sp modelId="{5FEEA8BD-49F0-479F-B78C-0F5C9A6990F2}">
      <dsp:nvSpPr>
        <dsp:cNvPr id="0" name=""/>
        <dsp:cNvSpPr/>
      </dsp:nvSpPr>
      <dsp:spPr>
        <a:xfrm>
          <a:off x="8205971" y="2023568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Procedure Disposition</a:t>
          </a:r>
          <a:endParaRPr lang="en-US" sz="1000" kern="1200" dirty="0"/>
        </a:p>
      </dsp:txBody>
      <dsp:txXfrm>
        <a:off x="8205971" y="2023568"/>
        <a:ext cx="931926" cy="559155"/>
      </dsp:txXfrm>
    </dsp:sp>
    <dsp:sp modelId="{187C121A-3DCB-4EAB-A7CA-1AF4558097E3}">
      <dsp:nvSpPr>
        <dsp:cNvPr id="0" name=""/>
        <dsp:cNvSpPr/>
      </dsp:nvSpPr>
      <dsp:spPr>
        <a:xfrm>
          <a:off x="5022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Preoperative Diagnosis</a:t>
          </a:r>
          <a:endParaRPr lang="en-US" sz="1000" kern="1200" dirty="0"/>
        </a:p>
      </dsp:txBody>
      <dsp:txXfrm>
        <a:off x="5022" y="2675916"/>
        <a:ext cx="931926" cy="559155"/>
      </dsp:txXfrm>
    </dsp:sp>
    <dsp:sp modelId="{D304F2EC-2318-44E2-AAF1-F3CE3D9753BA}">
      <dsp:nvSpPr>
        <dsp:cNvPr id="0" name=""/>
        <dsp:cNvSpPr/>
      </dsp:nvSpPr>
      <dsp:spPr>
        <a:xfrm>
          <a:off x="1030141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Surgery Description</a:t>
          </a:r>
          <a:endParaRPr lang="en-US" sz="1000" kern="1200" dirty="0"/>
        </a:p>
      </dsp:txBody>
      <dsp:txXfrm>
        <a:off x="1030141" y="2675916"/>
        <a:ext cx="931926" cy="559155"/>
      </dsp:txXfrm>
    </dsp:sp>
    <dsp:sp modelId="{6C3A8535-F6D8-403A-9A1B-AD7FFEA2A5E7}">
      <dsp:nvSpPr>
        <dsp:cNvPr id="0" name=""/>
        <dsp:cNvSpPr/>
      </dsp:nvSpPr>
      <dsp:spPr>
        <a:xfrm>
          <a:off x="2055259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Op Note Surgical Procedure</a:t>
          </a:r>
          <a:endParaRPr lang="en-US" sz="1000" kern="1200" dirty="0"/>
        </a:p>
      </dsp:txBody>
      <dsp:txXfrm>
        <a:off x="2055259" y="2675916"/>
        <a:ext cx="931926" cy="559155"/>
      </dsp:txXfrm>
    </dsp:sp>
    <dsp:sp modelId="{ED64BE22-5ED3-4E2B-9B65-F7ECEAFF418B}">
      <dsp:nvSpPr>
        <dsp:cNvPr id="0" name=""/>
        <dsp:cNvSpPr/>
      </dsp:nvSpPr>
      <dsp:spPr>
        <a:xfrm>
          <a:off x="3080378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Operative Note Fluids</a:t>
          </a:r>
          <a:endParaRPr lang="en-US" sz="1000" kern="1200" dirty="0"/>
        </a:p>
      </dsp:txBody>
      <dsp:txXfrm>
        <a:off x="3080378" y="2675916"/>
        <a:ext cx="931926" cy="559155"/>
      </dsp:txXfrm>
    </dsp:sp>
    <dsp:sp modelId="{91D920A5-F5B2-49E4-82B2-75DF0EEA3AD7}">
      <dsp:nvSpPr>
        <dsp:cNvPr id="0" name=""/>
        <dsp:cNvSpPr/>
      </dsp:nvSpPr>
      <dsp:spPr>
        <a:xfrm>
          <a:off x="4105496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Surgical Drains</a:t>
          </a:r>
          <a:endParaRPr lang="en-US" sz="1000" kern="1200" dirty="0"/>
        </a:p>
      </dsp:txBody>
      <dsp:txXfrm>
        <a:off x="4105496" y="2675916"/>
        <a:ext cx="931926" cy="559155"/>
      </dsp:txXfrm>
    </dsp:sp>
    <dsp:sp modelId="{D7D9E571-D2A5-4F9B-A8EF-542728AB2E7C}">
      <dsp:nvSpPr>
        <dsp:cNvPr id="0" name=""/>
        <dsp:cNvSpPr/>
      </dsp:nvSpPr>
      <dsp:spPr>
        <a:xfrm>
          <a:off x="5130615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Complications</a:t>
          </a:r>
          <a:endParaRPr lang="en-US" sz="1000" kern="1200" dirty="0"/>
        </a:p>
      </dsp:txBody>
      <dsp:txXfrm>
        <a:off x="5130615" y="2675916"/>
        <a:ext cx="931926" cy="559155"/>
      </dsp:txXfrm>
    </dsp:sp>
    <dsp:sp modelId="{73B6912F-26A6-43CA-BA74-602DFEB2A9DA}">
      <dsp:nvSpPr>
        <dsp:cNvPr id="0" name=""/>
        <dsp:cNvSpPr/>
      </dsp:nvSpPr>
      <dsp:spPr>
        <a:xfrm>
          <a:off x="6155734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Hospital Discharge Studies Sum</a:t>
          </a:r>
          <a:endParaRPr lang="en-US" sz="1000" kern="1200" dirty="0"/>
        </a:p>
      </dsp:txBody>
      <dsp:txXfrm>
        <a:off x="6155734" y="2675916"/>
        <a:ext cx="931926" cy="559155"/>
      </dsp:txXfrm>
    </dsp:sp>
    <dsp:sp modelId="{89992207-09E1-4C1C-A50E-7238E5A14EF2}">
      <dsp:nvSpPr>
        <dsp:cNvPr id="0" name=""/>
        <dsp:cNvSpPr/>
      </dsp:nvSpPr>
      <dsp:spPr>
        <a:xfrm>
          <a:off x="7180852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Hospital Discharge Physical</a:t>
          </a:r>
        </a:p>
      </dsp:txBody>
      <dsp:txXfrm>
        <a:off x="7180852" y="2675916"/>
        <a:ext cx="931926" cy="559155"/>
      </dsp:txXfrm>
    </dsp:sp>
    <dsp:sp modelId="{111AB8AB-3884-48AF-A43D-D5525C2EDC1F}">
      <dsp:nvSpPr>
        <dsp:cNvPr id="0" name=""/>
        <dsp:cNvSpPr/>
      </dsp:nvSpPr>
      <dsp:spPr>
        <a:xfrm>
          <a:off x="8205971" y="2675916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Advance Directives</a:t>
          </a:r>
          <a:endParaRPr lang="en-US" sz="1000" kern="1200" dirty="0"/>
        </a:p>
      </dsp:txBody>
      <dsp:txXfrm>
        <a:off x="8205971" y="2675916"/>
        <a:ext cx="931926" cy="559155"/>
      </dsp:txXfrm>
    </dsp:sp>
    <dsp:sp modelId="{98D1360E-1B8D-427C-9097-40AB5443C14C}">
      <dsp:nvSpPr>
        <dsp:cNvPr id="0" name=""/>
        <dsp:cNvSpPr/>
      </dsp:nvSpPr>
      <dsp:spPr>
        <a:xfrm>
          <a:off x="5022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Payers</a:t>
          </a:r>
          <a:endParaRPr lang="en-US" sz="1000" kern="1200" dirty="0"/>
        </a:p>
      </dsp:txBody>
      <dsp:txXfrm>
        <a:off x="5022" y="3328264"/>
        <a:ext cx="931926" cy="559155"/>
      </dsp:txXfrm>
    </dsp:sp>
    <dsp:sp modelId="{C01143FF-1838-4C9A-9357-CF86FE088CBC}">
      <dsp:nvSpPr>
        <dsp:cNvPr id="0" name=""/>
        <dsp:cNvSpPr/>
      </dsp:nvSpPr>
      <dsp:spPr>
        <a:xfrm>
          <a:off x="1030141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Encounters</a:t>
          </a:r>
          <a:endParaRPr lang="en-US" sz="1000" kern="1200" dirty="0"/>
        </a:p>
      </dsp:txBody>
      <dsp:txXfrm>
        <a:off x="1030141" y="3328264"/>
        <a:ext cx="931926" cy="559155"/>
      </dsp:txXfrm>
    </dsp:sp>
    <dsp:sp modelId="{A5C9C578-421E-4C61-8DBB-80B19789810E}">
      <dsp:nvSpPr>
        <dsp:cNvPr id="0" name=""/>
        <dsp:cNvSpPr/>
      </dsp:nvSpPr>
      <dsp:spPr>
        <a:xfrm>
          <a:off x="2055259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Physical Exam</a:t>
          </a:r>
          <a:endParaRPr lang="en-US" sz="1000" kern="1200" dirty="0"/>
        </a:p>
      </dsp:txBody>
      <dsp:txXfrm>
        <a:off x="2055259" y="3328264"/>
        <a:ext cx="931926" cy="559155"/>
      </dsp:txXfrm>
    </dsp:sp>
    <dsp:sp modelId="{F021F536-9D7F-4947-AEEC-062A2B5D86C3}">
      <dsp:nvSpPr>
        <dsp:cNvPr id="0" name=""/>
        <dsp:cNvSpPr/>
      </dsp:nvSpPr>
      <dsp:spPr>
        <a:xfrm>
          <a:off x="3080378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Findings</a:t>
          </a:r>
        </a:p>
      </dsp:txBody>
      <dsp:txXfrm>
        <a:off x="3080378" y="3328264"/>
        <a:ext cx="931926" cy="559155"/>
      </dsp:txXfrm>
    </dsp:sp>
    <dsp:sp modelId="{7137E6A0-E010-4036-BB77-DAC821CA69C0}">
      <dsp:nvSpPr>
        <dsp:cNvPr id="0" name=""/>
        <dsp:cNvSpPr/>
      </dsp:nvSpPr>
      <dsp:spPr>
        <a:xfrm>
          <a:off x="4105496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Health Status </a:t>
          </a:r>
          <a:r>
            <a:rPr lang="en-US" sz="1000" kern="1200" dirty="0" err="1"/>
            <a:t>Eval</a:t>
          </a:r>
          <a:r>
            <a:rPr lang="en-US" sz="1000" kern="1200" dirty="0"/>
            <a:t>/Outcomes</a:t>
          </a:r>
        </a:p>
      </dsp:txBody>
      <dsp:txXfrm>
        <a:off x="4105496" y="3328264"/>
        <a:ext cx="931926" cy="559155"/>
      </dsp:txXfrm>
    </dsp:sp>
    <dsp:sp modelId="{CC785639-6B40-491D-A677-3465100F3D57}">
      <dsp:nvSpPr>
        <dsp:cNvPr id="0" name=""/>
        <dsp:cNvSpPr/>
      </dsp:nvSpPr>
      <dsp:spPr>
        <a:xfrm>
          <a:off x="5130615" y="3339693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General Status</a:t>
          </a:r>
        </a:p>
      </dsp:txBody>
      <dsp:txXfrm>
        <a:off x="5130615" y="3339693"/>
        <a:ext cx="931926" cy="559155"/>
      </dsp:txXfrm>
    </dsp:sp>
    <dsp:sp modelId="{214B35AE-3118-4B5A-9A04-C238D6C98BAE}">
      <dsp:nvSpPr>
        <dsp:cNvPr id="0" name=""/>
        <dsp:cNvSpPr/>
      </dsp:nvSpPr>
      <dsp:spPr>
        <a:xfrm>
          <a:off x="6155734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Functional Status</a:t>
          </a:r>
        </a:p>
      </dsp:txBody>
      <dsp:txXfrm>
        <a:off x="6155734" y="3328264"/>
        <a:ext cx="931926" cy="559155"/>
      </dsp:txXfrm>
    </dsp:sp>
    <dsp:sp modelId="{20498EEC-D12B-46DA-A88D-D7DB1D97C899}">
      <dsp:nvSpPr>
        <dsp:cNvPr id="0" name=""/>
        <dsp:cNvSpPr/>
      </dsp:nvSpPr>
      <dsp:spPr>
        <a:xfrm>
          <a:off x="7180852" y="3328264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Mental Status</a:t>
          </a:r>
        </a:p>
      </dsp:txBody>
      <dsp:txXfrm>
        <a:off x="7180852" y="3328264"/>
        <a:ext cx="931926" cy="559155"/>
      </dsp:txXfrm>
    </dsp:sp>
    <dsp:sp modelId="{76E48D85-3967-40C6-96F6-AEF195D581BB}">
      <dsp:nvSpPr>
        <dsp:cNvPr id="0" name=""/>
        <dsp:cNvSpPr/>
      </dsp:nvSpPr>
      <dsp:spPr>
        <a:xfrm>
          <a:off x="8205971" y="3339151"/>
          <a:ext cx="931926" cy="559155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Nutrition</a:t>
          </a:r>
        </a:p>
      </dsp:txBody>
      <dsp:txXfrm>
        <a:off x="8205971" y="3339151"/>
        <a:ext cx="931926" cy="559155"/>
      </dsp:txXfrm>
    </dsp:sp>
    <dsp:sp modelId="{E8943D06-3BEA-4407-91F9-46A5EC4777AD}">
      <dsp:nvSpPr>
        <dsp:cNvPr id="0" name=""/>
        <dsp:cNvSpPr/>
      </dsp:nvSpPr>
      <dsp:spPr>
        <a:xfrm>
          <a:off x="5022" y="3980612"/>
          <a:ext cx="931926" cy="559155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Assessment</a:t>
          </a:r>
          <a:endParaRPr lang="en-US" sz="1000" kern="1200" dirty="0"/>
        </a:p>
      </dsp:txBody>
      <dsp:txXfrm>
        <a:off x="5022" y="3980612"/>
        <a:ext cx="931926" cy="559155"/>
      </dsp:txXfrm>
    </dsp:sp>
    <dsp:sp modelId="{AECF8250-8294-42AF-9EF2-E9259CC39D08}">
      <dsp:nvSpPr>
        <dsp:cNvPr id="0" name=""/>
        <dsp:cNvSpPr/>
      </dsp:nvSpPr>
      <dsp:spPr>
        <a:xfrm>
          <a:off x="1030141" y="3980612"/>
          <a:ext cx="931926" cy="559155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Postprocedure Diagnosis</a:t>
          </a:r>
          <a:endParaRPr lang="en-US" sz="1000" kern="1200" dirty="0"/>
        </a:p>
      </dsp:txBody>
      <dsp:txXfrm>
        <a:off x="1030141" y="3980612"/>
        <a:ext cx="931926" cy="559155"/>
      </dsp:txXfrm>
    </dsp:sp>
    <dsp:sp modelId="{3D7C3DDC-3551-44AB-8868-EBAA5342AA6F}">
      <dsp:nvSpPr>
        <dsp:cNvPr id="0" name=""/>
        <dsp:cNvSpPr/>
      </dsp:nvSpPr>
      <dsp:spPr>
        <a:xfrm>
          <a:off x="2055259" y="3980612"/>
          <a:ext cx="931926" cy="559155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Postoperative Diagnosis</a:t>
          </a:r>
          <a:endParaRPr lang="en-US" sz="1000" kern="1200" dirty="0"/>
        </a:p>
      </dsp:txBody>
      <dsp:txXfrm>
        <a:off x="2055259" y="3980612"/>
        <a:ext cx="931926" cy="559155"/>
      </dsp:txXfrm>
    </dsp:sp>
    <dsp:sp modelId="{90354270-E516-4BCD-8468-080EC1705999}">
      <dsp:nvSpPr>
        <dsp:cNvPr id="0" name=""/>
        <dsp:cNvSpPr/>
      </dsp:nvSpPr>
      <dsp:spPr>
        <a:xfrm>
          <a:off x="3080378" y="3980612"/>
          <a:ext cx="931926" cy="559155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Discharge Diagnosis</a:t>
          </a:r>
        </a:p>
      </dsp:txBody>
      <dsp:txXfrm>
        <a:off x="3080378" y="3980612"/>
        <a:ext cx="931926" cy="559155"/>
      </dsp:txXfrm>
    </dsp:sp>
    <dsp:sp modelId="{17512D6B-4073-4EC8-9ABC-3BDC10D1B050}">
      <dsp:nvSpPr>
        <dsp:cNvPr id="0" name=""/>
        <dsp:cNvSpPr/>
      </dsp:nvSpPr>
      <dsp:spPr>
        <a:xfrm>
          <a:off x="4106037" y="3992041"/>
          <a:ext cx="931926" cy="559155"/>
        </a:xfrm>
        <a:prstGeom prst="rect">
          <a:avLst/>
        </a:prstGeom>
        <a:gradFill rotWithShape="0">
          <a:gsLst>
            <a:gs pos="32000">
              <a:schemeClr val="bg1">
                <a:lumMod val="65000"/>
              </a:schemeClr>
            </a:gs>
            <a:gs pos="78000">
              <a:schemeClr val="bg1">
                <a:lumMod val="5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Assessment &amp; </a:t>
          </a:r>
          <a:r>
            <a:rPr lang="en-US" sz="1200" b="1" kern="1200" dirty="0">
              <a:solidFill>
                <a:schemeClr val="bg1"/>
              </a:solidFill>
            </a:rPr>
            <a:t>Plan</a:t>
          </a:r>
        </a:p>
      </dsp:txBody>
      <dsp:txXfrm>
        <a:off x="4106037" y="3992041"/>
        <a:ext cx="931926" cy="559155"/>
      </dsp:txXfrm>
    </dsp:sp>
    <dsp:sp modelId="{52F17298-644C-4330-B56E-F7E56C04E2E3}">
      <dsp:nvSpPr>
        <dsp:cNvPr id="0" name=""/>
        <dsp:cNvSpPr/>
      </dsp:nvSpPr>
      <dsp:spPr>
        <a:xfrm>
          <a:off x="5130615" y="3980612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Plan of Treatment</a:t>
          </a:r>
        </a:p>
      </dsp:txBody>
      <dsp:txXfrm>
        <a:off x="5130615" y="3980612"/>
        <a:ext cx="931926" cy="559155"/>
      </dsp:txXfrm>
    </dsp:sp>
    <dsp:sp modelId="{2A5112AE-C2D3-42F0-AB40-4460D114135D}">
      <dsp:nvSpPr>
        <dsp:cNvPr id="0" name=""/>
        <dsp:cNvSpPr/>
      </dsp:nvSpPr>
      <dsp:spPr>
        <a:xfrm>
          <a:off x="6155734" y="3980612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Goals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6155734" y="3980612"/>
        <a:ext cx="931926" cy="559155"/>
      </dsp:txXfrm>
    </dsp:sp>
    <dsp:sp modelId="{CF0E64E4-84A6-47A4-8045-0D0A29961723}">
      <dsp:nvSpPr>
        <dsp:cNvPr id="0" name=""/>
        <dsp:cNvSpPr/>
      </dsp:nvSpPr>
      <dsp:spPr>
        <a:xfrm>
          <a:off x="7180852" y="3980612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Planned Procedure</a:t>
          </a:r>
        </a:p>
      </dsp:txBody>
      <dsp:txXfrm>
        <a:off x="7180852" y="3980612"/>
        <a:ext cx="931926" cy="559155"/>
      </dsp:txXfrm>
    </dsp:sp>
    <dsp:sp modelId="{005D910A-BEFF-4239-9307-256048770C69}">
      <dsp:nvSpPr>
        <dsp:cNvPr id="0" name=""/>
        <dsp:cNvSpPr/>
      </dsp:nvSpPr>
      <dsp:spPr>
        <a:xfrm>
          <a:off x="8205971" y="3980612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Instructions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8205971" y="3980612"/>
        <a:ext cx="931926" cy="559155"/>
      </dsp:txXfrm>
    </dsp:sp>
    <dsp:sp modelId="{1B7E2A4E-7885-47D0-9A9C-97EB08F96CFE}">
      <dsp:nvSpPr>
        <dsp:cNvPr id="0" name=""/>
        <dsp:cNvSpPr/>
      </dsp:nvSpPr>
      <dsp:spPr>
        <a:xfrm>
          <a:off x="3080378" y="4632961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Hospital Discharge Instructions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3080378" y="4632961"/>
        <a:ext cx="931926" cy="559155"/>
      </dsp:txXfrm>
    </dsp:sp>
    <dsp:sp modelId="{37FB646E-7E73-4F71-BC29-5F04749B6480}">
      <dsp:nvSpPr>
        <dsp:cNvPr id="0" name=""/>
        <dsp:cNvSpPr/>
      </dsp:nvSpPr>
      <dsp:spPr>
        <a:xfrm>
          <a:off x="4105496" y="4632961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Discharge Medications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4105496" y="4632961"/>
        <a:ext cx="931926" cy="559155"/>
      </dsp:txXfrm>
    </dsp:sp>
    <dsp:sp modelId="{4857A8BA-040E-4C9F-9735-3BFD0C933AD1}">
      <dsp:nvSpPr>
        <dsp:cNvPr id="0" name=""/>
        <dsp:cNvSpPr/>
      </dsp:nvSpPr>
      <dsp:spPr>
        <a:xfrm>
          <a:off x="5130615" y="4632961"/>
          <a:ext cx="931926" cy="559155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</a:rPr>
            <a:t>Discharge Diet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5130615" y="4632961"/>
        <a:ext cx="931926" cy="559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17AE4-9B72-4D6D-A9A9-BF46ED982AD9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FBF2D-7E43-4906-860E-2CD2DD877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04038" y="4346760"/>
            <a:ext cx="6103088" cy="4189412"/>
          </a:xfrm>
        </p:spPr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1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04038" y="4346760"/>
            <a:ext cx="6103088" cy="4189412"/>
          </a:xfrm>
        </p:spPr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1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0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04038" y="4346760"/>
            <a:ext cx="6103088" cy="4189412"/>
          </a:xfrm>
        </p:spPr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0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9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FBF2D-7E43-4906-860E-2CD2DD8779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5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0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6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E590-46FF-4503-98A4-A6213391E0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1E590-46FF-4503-98A4-A6213391E0AE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EF79C-BB6E-456A-83EE-7526754CE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4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Revised Version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2019-06-14</a:t>
            </a:r>
          </a:p>
        </p:txBody>
      </p:sp>
    </p:spTree>
    <p:extLst>
      <p:ext uri="{BB962C8B-B14F-4D97-AF65-F5344CB8AC3E}">
        <p14:creationId xmlns:p14="http://schemas.microsoft.com/office/powerpoint/2010/main" val="411893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/>
          <p:cNvSpPr txBox="1"/>
          <p:nvPr/>
        </p:nvSpPr>
        <p:spPr>
          <a:xfrm>
            <a:off x="6433165" y="6194194"/>
            <a:ext cx="19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 = Human Readable Content</a:t>
            </a:r>
          </a:p>
          <a:p>
            <a:r>
              <a:rPr lang="en-US" sz="800"/>
              <a:t>M = Machine Readable Content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5509435" y="785531"/>
            <a:ext cx="3519773" cy="5159864"/>
            <a:chOff x="5690504" y="754904"/>
            <a:chExt cx="3519773" cy="5159864"/>
          </a:xfrm>
        </p:grpSpPr>
        <p:sp>
          <p:nvSpPr>
            <p:cNvPr id="135" name="Rectangle 134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639696" y="754904"/>
              <a:ext cx="873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5">
                      <a:lumMod val="50000"/>
                    </a:schemeClr>
                  </a:solidFill>
                </a:rPr>
                <a:t>Care Plan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763232" y="4727455"/>
              <a:ext cx="1606377" cy="2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6701447" y="3438221"/>
              <a:ext cx="1729946" cy="782595"/>
              <a:chOff x="3727621" y="5093035"/>
              <a:chExt cx="1729946" cy="782595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3727621" y="5093035"/>
                <a:ext cx="1729946" cy="7825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3789402" y="5560526"/>
                <a:ext cx="1606377" cy="2741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754998" y="3102546"/>
              <a:ext cx="1606377" cy="26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759120" y="2271554"/>
              <a:ext cx="1606377" cy="246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640529" y="175054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659188" y="25995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659188" y="3416917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659188" y="4265909"/>
              <a:ext cx="1167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 &amp; Outcomes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39695" y="1066746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639695" y="1435333"/>
              <a:ext cx="10150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75000"/>
                    </a:schemeClr>
                  </a:solidFill>
                </a:rPr>
                <a:t>Care Team Member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754998" y="4466539"/>
              <a:ext cx="1598134" cy="230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699938" y="4395721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685511" y="466202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755457" y="3636043"/>
              <a:ext cx="1598134" cy="236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700397" y="3565225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685970" y="3831533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758128" y="2810438"/>
              <a:ext cx="1598134" cy="263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703068" y="273962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688641" y="3038880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751125" y="1986928"/>
              <a:ext cx="1598134" cy="2461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696065" y="191611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681638" y="220713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690504" y="1807360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859069" y="2044738"/>
              <a:ext cx="7569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Support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427285" y="160018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708184" y="2606291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454935" y="254837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427285" y="3388800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028924" y="343822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443640" y="4235707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023772" y="4343754"/>
              <a:ext cx="6046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Supports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578373" y="4561587"/>
              <a:ext cx="6319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Evaluates</a:t>
              </a:r>
            </a:p>
          </p:txBody>
        </p:sp>
        <p:sp>
          <p:nvSpPr>
            <p:cNvPr id="176" name="Arc 175"/>
            <p:cNvSpPr/>
            <p:nvPr/>
          </p:nvSpPr>
          <p:spPr>
            <a:xfrm>
              <a:off x="6586802" y="260370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77" name="Arc 176"/>
            <p:cNvSpPr/>
            <p:nvPr/>
          </p:nvSpPr>
          <p:spPr>
            <a:xfrm>
              <a:off x="6563416" y="1759571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79" name="Arc 178"/>
            <p:cNvSpPr/>
            <p:nvPr/>
          </p:nvSpPr>
          <p:spPr>
            <a:xfrm>
              <a:off x="6548920" y="3409054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0" name="Arc 179"/>
            <p:cNvSpPr/>
            <p:nvPr/>
          </p:nvSpPr>
          <p:spPr>
            <a:xfrm>
              <a:off x="6552211" y="426983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1" name="Arc 180"/>
            <p:cNvSpPr/>
            <p:nvPr/>
          </p:nvSpPr>
          <p:spPr>
            <a:xfrm rot="7396675">
              <a:off x="8269032" y="1712516"/>
              <a:ext cx="218207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4" name="Arc 183"/>
            <p:cNvSpPr/>
            <p:nvPr/>
          </p:nvSpPr>
          <p:spPr>
            <a:xfrm flipH="1">
              <a:off x="8363269" y="2447089"/>
              <a:ext cx="217428" cy="276032"/>
            </a:xfrm>
            <a:prstGeom prst="arc">
              <a:avLst>
                <a:gd name="adj1" fmla="val 3092213"/>
                <a:gd name="adj2" fmla="val 1767403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5" name="Arc 184"/>
            <p:cNvSpPr/>
            <p:nvPr/>
          </p:nvSpPr>
          <p:spPr>
            <a:xfrm flipH="1">
              <a:off x="8366560" y="3284258"/>
              <a:ext cx="217428" cy="276032"/>
            </a:xfrm>
            <a:prstGeom prst="arc">
              <a:avLst>
                <a:gd name="adj1" fmla="val 3092213"/>
                <a:gd name="adj2" fmla="val 1787155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6" name="Arc 185"/>
            <p:cNvSpPr/>
            <p:nvPr/>
          </p:nvSpPr>
          <p:spPr>
            <a:xfrm flipH="1">
              <a:off x="8366560" y="4131816"/>
              <a:ext cx="217428" cy="276032"/>
            </a:xfrm>
            <a:prstGeom prst="arc">
              <a:avLst>
                <a:gd name="adj1" fmla="val 3092213"/>
                <a:gd name="adj2" fmla="val 17412516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7" name="Arc 186"/>
            <p:cNvSpPr/>
            <p:nvPr/>
          </p:nvSpPr>
          <p:spPr>
            <a:xfrm>
              <a:off x="8211133" y="2941657"/>
              <a:ext cx="600107" cy="1794703"/>
            </a:xfrm>
            <a:prstGeom prst="arc">
              <a:avLst>
                <a:gd name="adj1" fmla="val 15793866"/>
                <a:gd name="adj2" fmla="val 5749055"/>
              </a:avLst>
            </a:prstGeom>
            <a:ln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8" name="Arc 187"/>
            <p:cNvSpPr/>
            <p:nvPr/>
          </p:nvSpPr>
          <p:spPr>
            <a:xfrm>
              <a:off x="6608088" y="2087190"/>
              <a:ext cx="191827" cy="181753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15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978" y="1062681"/>
            <a:ext cx="1853514" cy="4957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7881" y="5058032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0351" y="754904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Structured Document*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2803" y="5053893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Advance Directives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2444" y="1083230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00605" y="6091062"/>
            <a:ext cx="194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Includes a &lt;</a:t>
            </a:r>
            <a:r>
              <a:rPr lang="en-US" sz="800" dirty="0" err="1"/>
              <a:t>structuredBody</a:t>
            </a:r>
            <a:r>
              <a:rPr lang="en-US" sz="800" dirty="0"/>
              <a:t>&gt; that includes sections which carry human readable information (H) and may include corresponding machine </a:t>
            </a:r>
            <a:r>
              <a:rPr lang="en-US" sz="800" dirty="0" err="1"/>
              <a:t>processessable</a:t>
            </a:r>
            <a:r>
              <a:rPr lang="en-US" sz="800" dirty="0"/>
              <a:t> data (M).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22297" y="1776918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Other Sections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53760" y="1797548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8387" y="2610461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38387" y="3423374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50152" y="4236287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11933" y="4720254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809684" y="4429770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754624" y="435895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40197" y="464997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817660" y="3926527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815411" y="3636043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60351" y="356522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745924" y="38562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806564" y="3100922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804315" y="281043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/>
          <p:cNvSpPr txBox="1"/>
          <p:nvPr/>
        </p:nvSpPr>
        <p:spPr>
          <a:xfrm>
            <a:off x="749255" y="273962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734828" y="303064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806568" y="2301872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804319" y="201138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749259" y="194057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34832" y="223159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817724" y="5548454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815475" y="5257970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/>
          <p:cNvSpPr txBox="1"/>
          <p:nvPr/>
        </p:nvSpPr>
        <p:spPr>
          <a:xfrm>
            <a:off x="745988" y="547817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760351" y="518544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713628" y="420804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Plan of Care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700605" y="340013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Results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684787" y="2581671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Procedures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A17A87F-8A49-43CF-A3FB-7D28F540AEA7}"/>
              </a:ext>
            </a:extLst>
          </p:cNvPr>
          <p:cNvSpPr/>
          <p:nvPr/>
        </p:nvSpPr>
        <p:spPr>
          <a:xfrm>
            <a:off x="3353221" y="1083231"/>
            <a:ext cx="1853514" cy="2263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A746CEA-E757-41BB-9497-801D1A65327A}"/>
              </a:ext>
            </a:extLst>
          </p:cNvPr>
          <p:cNvSpPr txBox="1"/>
          <p:nvPr/>
        </p:nvSpPr>
        <p:spPr>
          <a:xfrm>
            <a:off x="3256106" y="756427"/>
            <a:ext cx="204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Unstructured Document*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D61872C-1F1E-4B02-8727-1FA93BDA804B}"/>
              </a:ext>
            </a:extLst>
          </p:cNvPr>
          <p:cNvSpPr txBox="1"/>
          <p:nvPr/>
        </p:nvSpPr>
        <p:spPr>
          <a:xfrm>
            <a:off x="3363687" y="1103779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34784C-49F7-4176-BED2-3A6CD16138ED}"/>
              </a:ext>
            </a:extLst>
          </p:cNvPr>
          <p:cNvSpPr/>
          <p:nvPr/>
        </p:nvSpPr>
        <p:spPr>
          <a:xfrm>
            <a:off x="3388538" y="1823321"/>
            <a:ext cx="1802867" cy="1335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95E723B-395D-4801-8EA4-E3EE4D2E1D97}"/>
              </a:ext>
            </a:extLst>
          </p:cNvPr>
          <p:cNvSpPr txBox="1"/>
          <p:nvPr/>
        </p:nvSpPr>
        <p:spPr>
          <a:xfrm>
            <a:off x="3291435" y="1641584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nonXMLBody</a:t>
            </a:r>
            <a:r>
              <a:rPr lang="en-US" sz="800" dirty="0"/>
              <a:t>&gt;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0071F2D-E3A1-49DF-9963-C47FF0E313E3}"/>
              </a:ext>
            </a:extLst>
          </p:cNvPr>
          <p:cNvSpPr txBox="1"/>
          <p:nvPr/>
        </p:nvSpPr>
        <p:spPr>
          <a:xfrm>
            <a:off x="3291435" y="3099441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&lt;/</a:t>
            </a:r>
            <a:r>
              <a:rPr lang="en-US" sz="800" dirty="0" err="1"/>
              <a:t>nonXMLBody</a:t>
            </a:r>
            <a:r>
              <a:rPr lang="en-US" sz="800" dirty="0"/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604EBA-A702-46C6-94FD-7239F6907429}"/>
              </a:ext>
            </a:extLst>
          </p:cNvPr>
          <p:cNvSpPr txBox="1"/>
          <p:nvPr/>
        </p:nvSpPr>
        <p:spPr>
          <a:xfrm>
            <a:off x="3359230" y="3420599"/>
            <a:ext cx="184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Includes a &lt;</a:t>
            </a:r>
            <a:r>
              <a:rPr lang="en-US" sz="800" dirty="0" err="1"/>
              <a:t>nonXMLBody</a:t>
            </a:r>
            <a:r>
              <a:rPr lang="en-US" sz="800" dirty="0"/>
              <a:t>&gt; which carries base64 encoded data that may be rendered for human readability.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B76979-0259-427E-9CAC-C58AEE66B0A5}"/>
              </a:ext>
            </a:extLst>
          </p:cNvPr>
          <p:cNvSpPr txBox="1"/>
          <p:nvPr/>
        </p:nvSpPr>
        <p:spPr>
          <a:xfrm>
            <a:off x="626163" y="1618792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</a:t>
            </a:r>
            <a:r>
              <a:rPr lang="en-US" sz="800" dirty="0" err="1"/>
              <a:t>structuredBody</a:t>
            </a:r>
            <a:r>
              <a:rPr lang="en-US" sz="800" dirty="0"/>
              <a:t>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0C3CFE-3CA7-4309-8786-7542A9232967}"/>
              </a:ext>
            </a:extLst>
          </p:cNvPr>
          <p:cNvSpPr txBox="1"/>
          <p:nvPr/>
        </p:nvSpPr>
        <p:spPr>
          <a:xfrm>
            <a:off x="643786" y="5806547"/>
            <a:ext cx="9749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&lt;/</a:t>
            </a:r>
            <a:r>
              <a:rPr lang="en-US" sz="800" dirty="0" err="1"/>
              <a:t>structuredBody</a:t>
            </a:r>
            <a:r>
              <a:rPr lang="en-US" sz="800" dirty="0"/>
              <a:t>&gt;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45A52B-F500-4EC7-9308-150BAAD72AE6}"/>
              </a:ext>
            </a:extLst>
          </p:cNvPr>
          <p:cNvSpPr txBox="1"/>
          <p:nvPr/>
        </p:nvSpPr>
        <p:spPr>
          <a:xfrm>
            <a:off x="3344291" y="1785657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50610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592365-DBCB-4010-B789-56FE12B678D6}"/>
              </a:ext>
            </a:extLst>
          </p:cNvPr>
          <p:cNvSpPr/>
          <p:nvPr/>
        </p:nvSpPr>
        <p:spPr>
          <a:xfrm>
            <a:off x="313224" y="5649362"/>
            <a:ext cx="7467352" cy="458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CFF87-B577-4797-BCF0-336884D7AB44}"/>
              </a:ext>
            </a:extLst>
          </p:cNvPr>
          <p:cNvSpPr/>
          <p:nvPr/>
        </p:nvSpPr>
        <p:spPr>
          <a:xfrm>
            <a:off x="313224" y="4459585"/>
            <a:ext cx="7467352" cy="458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442467-8BF5-47BA-B806-87AE8EBD2F07}"/>
              </a:ext>
            </a:extLst>
          </p:cNvPr>
          <p:cNvSpPr/>
          <p:nvPr/>
        </p:nvSpPr>
        <p:spPr>
          <a:xfrm>
            <a:off x="313224" y="3269809"/>
            <a:ext cx="7467352" cy="458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D3B3A-7051-4418-A591-A7C3AA320514}"/>
              </a:ext>
            </a:extLst>
          </p:cNvPr>
          <p:cNvSpPr/>
          <p:nvPr/>
        </p:nvSpPr>
        <p:spPr>
          <a:xfrm>
            <a:off x="313224" y="2080033"/>
            <a:ext cx="7467352" cy="458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D6C489-CE7D-4CE1-BE0D-52A5CEFE75A8}"/>
              </a:ext>
            </a:extLst>
          </p:cNvPr>
          <p:cNvSpPr/>
          <p:nvPr/>
        </p:nvSpPr>
        <p:spPr>
          <a:xfrm>
            <a:off x="313224" y="890257"/>
            <a:ext cx="7467352" cy="458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932A58-231F-4F2D-ADE1-E28785DF8930}"/>
              </a:ext>
            </a:extLst>
          </p:cNvPr>
          <p:cNvCxnSpPr/>
          <p:nvPr/>
        </p:nvCxnSpPr>
        <p:spPr>
          <a:xfrm flipV="1">
            <a:off x="8041904" y="1119717"/>
            <a:ext cx="0" cy="48374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B9822B-A74A-4D56-8EAD-3F5EC97F81C3}"/>
              </a:ext>
            </a:extLst>
          </p:cNvPr>
          <p:cNvSpPr txBox="1"/>
          <p:nvPr/>
        </p:nvSpPr>
        <p:spPr>
          <a:xfrm rot="16200000">
            <a:off x="6993361" y="3353782"/>
            <a:ext cx="258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Improvement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4A99C-4FE3-4641-ADB1-EC8EAB250483}"/>
              </a:ext>
            </a:extLst>
          </p:cNvPr>
          <p:cNvSpPr txBox="1"/>
          <p:nvPr/>
        </p:nvSpPr>
        <p:spPr>
          <a:xfrm>
            <a:off x="1063263" y="5694156"/>
            <a:ext cx="64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C-CDA R2.1 – Current standard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EC7D1-A73D-42E8-87C5-ECCC3EEA42E9}"/>
              </a:ext>
            </a:extLst>
          </p:cNvPr>
          <p:cNvSpPr txBox="1"/>
          <p:nvPr/>
        </p:nvSpPr>
        <p:spPr>
          <a:xfrm>
            <a:off x="1063262" y="3314603"/>
            <a:ext cx="64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C-CDA R2.2 – Improving standard to meet evolving expectations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66B63-0F94-4234-BD46-F5CB418E6E91}"/>
              </a:ext>
            </a:extLst>
          </p:cNvPr>
          <p:cNvSpPr txBox="1"/>
          <p:nvPr/>
        </p:nvSpPr>
        <p:spPr>
          <a:xfrm>
            <a:off x="1063262" y="935051"/>
            <a:ext cx="64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C-CDA R2.3 – Improving standard to meet evolving expectations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D0575-2D1B-4044-B489-15BA25302B39}"/>
              </a:ext>
            </a:extLst>
          </p:cNvPr>
          <p:cNvSpPr txBox="1"/>
          <p:nvPr/>
        </p:nvSpPr>
        <p:spPr>
          <a:xfrm>
            <a:off x="389304" y="4504379"/>
            <a:ext cx="733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C-CDA R2.1 Companion Guide R2 – Emerging Interoperability Guidance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FC02F-7890-4AB7-B1E6-048835522229}"/>
              </a:ext>
            </a:extLst>
          </p:cNvPr>
          <p:cNvSpPr txBox="1"/>
          <p:nvPr/>
        </p:nvSpPr>
        <p:spPr>
          <a:xfrm>
            <a:off x="444576" y="2124827"/>
            <a:ext cx="721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C-CDA R2.2 Companion Guide R1 – Emerging Interoperability Guidance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26B3D-6E05-4485-A9EA-D04A9BABD811}"/>
              </a:ext>
            </a:extLst>
          </p:cNvPr>
          <p:cNvSpPr txBox="1"/>
          <p:nvPr/>
        </p:nvSpPr>
        <p:spPr>
          <a:xfrm>
            <a:off x="313225" y="2511280"/>
            <a:ext cx="3309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Takes rising community expectations and ongoing regulatory changes into consideration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5F10F-F6D2-4782-92D2-696BD40AA4AB}"/>
              </a:ext>
            </a:extLst>
          </p:cNvPr>
          <p:cNvSpPr txBox="1"/>
          <p:nvPr/>
        </p:nvSpPr>
        <p:spPr>
          <a:xfrm>
            <a:off x="313225" y="4872226"/>
            <a:ext cx="3349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Takes rising community expectations and ongoing regulatory changes into consideration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9D5BD-B936-4EE8-8D5B-8F4FA423814B}"/>
              </a:ext>
            </a:extLst>
          </p:cNvPr>
          <p:cNvSpPr txBox="1"/>
          <p:nvPr/>
        </p:nvSpPr>
        <p:spPr>
          <a:xfrm>
            <a:off x="4469987" y="4872226"/>
            <a:ext cx="351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Provides guidance to implementers on emerging evolution and incremental interoperability improvements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45BB2-FCF0-4856-B6CA-4A3F10DC8E50}"/>
              </a:ext>
            </a:extLst>
          </p:cNvPr>
          <p:cNvSpPr txBox="1"/>
          <p:nvPr/>
        </p:nvSpPr>
        <p:spPr>
          <a:xfrm>
            <a:off x="4469987" y="2467569"/>
            <a:ext cx="351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Provides guidance to implementers on emerging evolution and incremental interoperability improvements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35882-1EC2-48C9-BF76-33F88BDDF6D0}"/>
              </a:ext>
            </a:extLst>
          </p:cNvPr>
          <p:cNvSpPr txBox="1"/>
          <p:nvPr/>
        </p:nvSpPr>
        <p:spPr>
          <a:xfrm>
            <a:off x="4472543" y="1434546"/>
            <a:ext cx="330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template versions and supplemental template 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52407-E08B-4432-856D-733C1B543EF3}"/>
              </a:ext>
            </a:extLst>
          </p:cNvPr>
          <p:cNvSpPr txBox="1"/>
          <p:nvPr/>
        </p:nvSpPr>
        <p:spPr>
          <a:xfrm>
            <a:off x="4469987" y="3773523"/>
            <a:ext cx="330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template versions and supplemental template development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ED98A2-E3D0-437E-A932-725947E225D9}"/>
              </a:ext>
            </a:extLst>
          </p:cNvPr>
          <p:cNvCxnSpPr>
            <a:cxnSpLocks/>
          </p:cNvCxnSpPr>
          <p:nvPr/>
        </p:nvCxnSpPr>
        <p:spPr>
          <a:xfrm flipV="1">
            <a:off x="4038310" y="1382916"/>
            <a:ext cx="0" cy="6880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70E078-89EE-4C0C-924A-7A30A8A71D4E}"/>
              </a:ext>
            </a:extLst>
          </p:cNvPr>
          <p:cNvCxnSpPr>
            <a:cxnSpLocks/>
          </p:cNvCxnSpPr>
          <p:nvPr/>
        </p:nvCxnSpPr>
        <p:spPr>
          <a:xfrm flipV="1">
            <a:off x="4038310" y="4961329"/>
            <a:ext cx="0" cy="6880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110E5A-366A-4EE4-88D7-9297C865FB26}"/>
              </a:ext>
            </a:extLst>
          </p:cNvPr>
          <p:cNvCxnSpPr>
            <a:cxnSpLocks/>
          </p:cNvCxnSpPr>
          <p:nvPr/>
        </p:nvCxnSpPr>
        <p:spPr>
          <a:xfrm flipV="1">
            <a:off x="4038310" y="3771552"/>
            <a:ext cx="0" cy="6880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8843F0-D5BE-431F-97DF-948CE2FD866D}"/>
              </a:ext>
            </a:extLst>
          </p:cNvPr>
          <p:cNvCxnSpPr>
            <a:cxnSpLocks/>
          </p:cNvCxnSpPr>
          <p:nvPr/>
        </p:nvCxnSpPr>
        <p:spPr>
          <a:xfrm flipV="1">
            <a:off x="4038310" y="2596319"/>
            <a:ext cx="0" cy="6880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4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43B158-52F5-4E2C-8CD0-99DB83E3D9EA}"/>
              </a:ext>
            </a:extLst>
          </p:cNvPr>
          <p:cNvSpPr/>
          <p:nvPr/>
        </p:nvSpPr>
        <p:spPr>
          <a:xfrm>
            <a:off x="313223" y="5553374"/>
            <a:ext cx="7494958" cy="458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8F013-F909-4913-9987-4497DC2997D3}"/>
              </a:ext>
            </a:extLst>
          </p:cNvPr>
          <p:cNvSpPr txBox="1"/>
          <p:nvPr/>
        </p:nvSpPr>
        <p:spPr>
          <a:xfrm>
            <a:off x="487342" y="5598168"/>
            <a:ext cx="72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HL7 CDA R2, Normative Web Edition 2010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2F3E80-6360-4F97-AA23-5341B4913AC3}"/>
              </a:ext>
            </a:extLst>
          </p:cNvPr>
          <p:cNvSpPr/>
          <p:nvPr/>
        </p:nvSpPr>
        <p:spPr>
          <a:xfrm>
            <a:off x="313223" y="5054075"/>
            <a:ext cx="7494958" cy="458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B7284-72A3-4EF7-B986-3D1E76CAF42F}"/>
              </a:ext>
            </a:extLst>
          </p:cNvPr>
          <p:cNvSpPr txBox="1"/>
          <p:nvPr/>
        </p:nvSpPr>
        <p:spPr>
          <a:xfrm>
            <a:off x="487342" y="5098869"/>
            <a:ext cx="72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HL7 C-CDA R2.1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88998-7ABD-4FFB-8251-92B9C98130B5}"/>
              </a:ext>
            </a:extLst>
          </p:cNvPr>
          <p:cNvSpPr/>
          <p:nvPr/>
        </p:nvSpPr>
        <p:spPr>
          <a:xfrm>
            <a:off x="313223" y="4553989"/>
            <a:ext cx="7494958" cy="458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1E1F3-48F1-48E3-98EE-98E82DA14179}"/>
              </a:ext>
            </a:extLst>
          </p:cNvPr>
          <p:cNvSpPr txBox="1"/>
          <p:nvPr/>
        </p:nvSpPr>
        <p:spPr>
          <a:xfrm>
            <a:off x="487342" y="4598783"/>
            <a:ext cx="72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HL7 C-CDA R2.1 Errata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D68CD-40FB-4E11-843B-0EC32E11C0D6}"/>
              </a:ext>
            </a:extLst>
          </p:cNvPr>
          <p:cNvSpPr/>
          <p:nvPr/>
        </p:nvSpPr>
        <p:spPr>
          <a:xfrm>
            <a:off x="313223" y="4058992"/>
            <a:ext cx="7494958" cy="4589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715AF-CEB1-4255-9D3E-E4D958B82327}"/>
              </a:ext>
            </a:extLst>
          </p:cNvPr>
          <p:cNvSpPr txBox="1"/>
          <p:nvPr/>
        </p:nvSpPr>
        <p:spPr>
          <a:xfrm>
            <a:off x="487342" y="4103786"/>
            <a:ext cx="72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HL7 C-CDA Companion Guide R3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F1F790-20A7-4F67-B834-81A75D001DE6}"/>
              </a:ext>
            </a:extLst>
          </p:cNvPr>
          <p:cNvCxnSpPr>
            <a:cxnSpLocks/>
          </p:cNvCxnSpPr>
          <p:nvPr/>
        </p:nvCxnSpPr>
        <p:spPr>
          <a:xfrm flipV="1">
            <a:off x="8012386" y="4161933"/>
            <a:ext cx="0" cy="17842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EC91C6-71A0-4764-9C23-35798B2970F4}"/>
              </a:ext>
            </a:extLst>
          </p:cNvPr>
          <p:cNvSpPr txBox="1"/>
          <p:nvPr/>
        </p:nvSpPr>
        <p:spPr>
          <a:xfrm rot="16200000">
            <a:off x="7234352" y="4869409"/>
            <a:ext cx="202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Layered Constraints</a:t>
            </a:r>
          </a:p>
        </p:txBody>
      </p:sp>
    </p:spTree>
    <p:extLst>
      <p:ext uri="{BB962C8B-B14F-4D97-AF65-F5344CB8AC3E}">
        <p14:creationId xmlns:p14="http://schemas.microsoft.com/office/powerpoint/2010/main" val="215771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D95DD3E-067E-4076-A4DD-E12E91A4E49C}"/>
              </a:ext>
            </a:extLst>
          </p:cNvPr>
          <p:cNvSpPr/>
          <p:nvPr/>
        </p:nvSpPr>
        <p:spPr>
          <a:xfrm>
            <a:off x="70030" y="138546"/>
            <a:ext cx="7623861" cy="6668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3B158-52F5-4E2C-8CD0-99DB83E3D9EA}"/>
              </a:ext>
            </a:extLst>
          </p:cNvPr>
          <p:cNvSpPr/>
          <p:nvPr/>
        </p:nvSpPr>
        <p:spPr>
          <a:xfrm>
            <a:off x="313223" y="689505"/>
            <a:ext cx="7316013" cy="6057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8F013-F909-4913-9987-4497DC2997D3}"/>
              </a:ext>
            </a:extLst>
          </p:cNvPr>
          <p:cNvSpPr txBox="1"/>
          <p:nvPr/>
        </p:nvSpPr>
        <p:spPr>
          <a:xfrm>
            <a:off x="70030" y="101600"/>
            <a:ext cx="75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Care Teams Section [0..1] </a:t>
            </a:r>
            <a:r>
              <a:rPr lang="en-US" sz="1050" dirty="0"/>
              <a:t>– No more than one Care Teams Section per C-CDA document.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9FFA7-2432-40E7-B4DC-EA4EA5C206D0}"/>
              </a:ext>
            </a:extLst>
          </p:cNvPr>
          <p:cNvSpPr txBox="1"/>
          <p:nvPr/>
        </p:nvSpPr>
        <p:spPr>
          <a:xfrm>
            <a:off x="313223" y="661796"/>
            <a:ext cx="731601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Care Team Organizer [0..*] </a:t>
            </a:r>
            <a:r>
              <a:rPr lang="en-US" sz="1000" dirty="0"/>
              <a:t>Zero or more Care Team Organizer entries per Care Teams Section, one for each care team.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code/</a:t>
            </a:r>
            <a:r>
              <a:rPr lang="en-US" sz="1000" dirty="0" err="1"/>
              <a:t>originalText</a:t>
            </a:r>
            <a:r>
              <a:rPr lang="en-US" sz="1000" dirty="0"/>
              <a:t> holds the Care Team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statusCode tells the status of the care team. Inactive teams may be included for historical reference.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effectiveTime</a:t>
            </a:r>
            <a:r>
              <a:rPr lang="en-US" sz="1000" dirty="0"/>
              <a:t> tells the time period when the team was/is relevant.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</a:t>
            </a:r>
            <a:r>
              <a:rPr lang="en-US" sz="1000" baseline="30000" dirty="0"/>
              <a:t>st</a:t>
            </a:r>
            <a:r>
              <a:rPr lang="en-US" sz="1000" dirty="0"/>
              <a:t>  participant is the care team lead. An id points to one of the contained care team members. Can have more than one lead [0..*].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2</a:t>
            </a:r>
            <a:r>
              <a:rPr lang="en-US" sz="1000" baseline="30000" dirty="0"/>
              <a:t>nd</a:t>
            </a:r>
            <a:r>
              <a:rPr lang="en-US" sz="1000" dirty="0"/>
              <a:t> participant is the care team location. Can have more than one location [0..*].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71784-CBF7-4F3A-BBFE-8DA442E3DBAD}"/>
              </a:ext>
            </a:extLst>
          </p:cNvPr>
          <p:cNvSpPr/>
          <p:nvPr/>
        </p:nvSpPr>
        <p:spPr>
          <a:xfrm>
            <a:off x="393830" y="1709638"/>
            <a:ext cx="7154795" cy="598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6420F-AC98-4E82-9A20-2546B998003E}"/>
              </a:ext>
            </a:extLst>
          </p:cNvPr>
          <p:cNvSpPr/>
          <p:nvPr/>
        </p:nvSpPr>
        <p:spPr>
          <a:xfrm>
            <a:off x="393830" y="2359245"/>
            <a:ext cx="7154795" cy="598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C41A8-961C-4D84-9CAF-DF61651B1AB3}"/>
              </a:ext>
            </a:extLst>
          </p:cNvPr>
          <p:cNvSpPr/>
          <p:nvPr/>
        </p:nvSpPr>
        <p:spPr>
          <a:xfrm>
            <a:off x="393830" y="3008853"/>
            <a:ext cx="7154795" cy="598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9F4AC4-7A6E-40B2-96FC-D5F0808C37FC}"/>
              </a:ext>
            </a:extLst>
          </p:cNvPr>
          <p:cNvSpPr/>
          <p:nvPr/>
        </p:nvSpPr>
        <p:spPr>
          <a:xfrm>
            <a:off x="393830" y="3658459"/>
            <a:ext cx="7154795" cy="639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8F1FCD-1567-4502-A75A-32FFCCBC5090}"/>
              </a:ext>
            </a:extLst>
          </p:cNvPr>
          <p:cNvSpPr/>
          <p:nvPr/>
        </p:nvSpPr>
        <p:spPr>
          <a:xfrm>
            <a:off x="393830" y="6250446"/>
            <a:ext cx="715479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C2A4A2-9015-407B-ACD0-24A578AF5C62}"/>
              </a:ext>
            </a:extLst>
          </p:cNvPr>
          <p:cNvSpPr txBox="1"/>
          <p:nvPr/>
        </p:nvSpPr>
        <p:spPr>
          <a:xfrm>
            <a:off x="390571" y="1708397"/>
            <a:ext cx="7069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Care Team Type Observation [0..*]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Represents if the care team is a conditioned focused, longitudinal focused, public health focused, community services focused, </a:t>
            </a:r>
            <a:r>
              <a:rPr lang="en-US" sz="1000" dirty="0" err="1"/>
              <a:t>etc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 care team can be classified as being more than one type.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12CB08-ED7A-4102-84A4-484D9177ACC1}"/>
              </a:ext>
            </a:extLst>
          </p:cNvPr>
          <p:cNvSpPr txBox="1"/>
          <p:nvPr/>
        </p:nvSpPr>
        <p:spPr>
          <a:xfrm>
            <a:off x="392389" y="6237453"/>
            <a:ext cx="7070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Author Participation [0..*]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Documenter of the care team information     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753ED-7606-4AF9-801B-1BAF37E584FF}"/>
              </a:ext>
            </a:extLst>
          </p:cNvPr>
          <p:cNvSpPr txBox="1"/>
          <p:nvPr/>
        </p:nvSpPr>
        <p:spPr>
          <a:xfrm>
            <a:off x="395268" y="2375189"/>
            <a:ext cx="70677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Entry Reference  [0..*]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This is used for why the care team came into existence  or why the care team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Reference health concerns, risk concerns, problems, medications, procedures, </a:t>
            </a:r>
            <a:r>
              <a:rPr lang="en-US" sz="1100" dirty="0" err="1"/>
              <a:t>etc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DFF0B-0B09-4142-BCC3-F689F1CC4EBD}"/>
              </a:ext>
            </a:extLst>
          </p:cNvPr>
          <p:cNvSpPr txBox="1"/>
          <p:nvPr/>
        </p:nvSpPr>
        <p:spPr>
          <a:xfrm>
            <a:off x="393829" y="3008852"/>
            <a:ext cx="70677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Encounter Activity [0..*]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Encounter(s) the care team is associated with – e.g. inpatient encounter due to a stroke, outpatient oncology encounter, </a:t>
            </a:r>
            <a:r>
              <a:rPr lang="en-US" sz="1100" dirty="0" err="1"/>
              <a:t>etc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F40BC-25F8-4237-96CA-EF07D1B09E8D}"/>
              </a:ext>
            </a:extLst>
          </p:cNvPr>
          <p:cNvSpPr txBox="1"/>
          <p:nvPr/>
        </p:nvSpPr>
        <p:spPr>
          <a:xfrm>
            <a:off x="392389" y="3630401"/>
            <a:ext cx="7070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Note Activity [0..1]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Provides ability to fully describe contexts about the encounter in detail (e.g. this team becomes active when a child with special needs is admitted to an inpatient setting; this team is  the patient primary care team while in Michigan during  the summer (snow birds); etc.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B015A4-AEED-48B4-B129-49AF65ACCD1E}"/>
              </a:ext>
            </a:extLst>
          </p:cNvPr>
          <p:cNvSpPr/>
          <p:nvPr/>
        </p:nvSpPr>
        <p:spPr>
          <a:xfrm>
            <a:off x="393829" y="4328789"/>
            <a:ext cx="7154795" cy="1857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1F383D-A2F5-49F8-B162-C8C11930420E}"/>
              </a:ext>
            </a:extLst>
          </p:cNvPr>
          <p:cNvSpPr/>
          <p:nvPr/>
        </p:nvSpPr>
        <p:spPr>
          <a:xfrm>
            <a:off x="469308" y="5212302"/>
            <a:ext cx="6993674" cy="229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1D205B-7791-40F3-9FFC-A9B50B84D162}"/>
              </a:ext>
            </a:extLst>
          </p:cNvPr>
          <p:cNvSpPr/>
          <p:nvPr/>
        </p:nvSpPr>
        <p:spPr>
          <a:xfrm>
            <a:off x="469308" y="5768012"/>
            <a:ext cx="6993674" cy="392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F39A96-DEA9-4E5B-8B09-89CAC36064D7}"/>
              </a:ext>
            </a:extLst>
          </p:cNvPr>
          <p:cNvSpPr/>
          <p:nvPr/>
        </p:nvSpPr>
        <p:spPr>
          <a:xfrm>
            <a:off x="469308" y="5487747"/>
            <a:ext cx="6993674" cy="229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A03CF3-0E2F-4D07-85B7-7CAAF5B17524}"/>
              </a:ext>
            </a:extLst>
          </p:cNvPr>
          <p:cNvSpPr txBox="1"/>
          <p:nvPr/>
        </p:nvSpPr>
        <p:spPr>
          <a:xfrm>
            <a:off x="392389" y="4291873"/>
            <a:ext cx="71547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Care Team Member Act [1..*]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performer contains care team member information. Performer can be a person or an organization. The member may include a scoping organization.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</a:t>
            </a:r>
            <a:r>
              <a:rPr lang="en-US" sz="1000" baseline="30000" dirty="0"/>
              <a:t>st</a:t>
            </a:r>
            <a:r>
              <a:rPr lang="en-US" sz="1000" dirty="0"/>
              <a:t> participant is used for additional care team member functions (role) on the care team.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2</a:t>
            </a:r>
            <a:r>
              <a:rPr lang="en-US" sz="1000" baseline="30000" dirty="0"/>
              <a:t>nd</a:t>
            </a:r>
            <a:r>
              <a:rPr lang="en-US" sz="1000" dirty="0"/>
              <a:t> participant is the location where the care team member provides the care.</a:t>
            </a:r>
            <a:endParaRPr 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BBDFF4-C428-4F66-98B2-0281E927F0C7}"/>
              </a:ext>
            </a:extLst>
          </p:cNvPr>
          <p:cNvSpPr txBox="1"/>
          <p:nvPr/>
        </p:nvSpPr>
        <p:spPr>
          <a:xfrm>
            <a:off x="469308" y="5201727"/>
            <a:ext cx="6821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Encounter Activity </a:t>
            </a:r>
            <a:r>
              <a:rPr lang="en-US" sz="1000" dirty="0"/>
              <a:t>– encounter associated with the member on the team member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295A55-3589-4E9C-94FA-507EFB716E9A}"/>
              </a:ext>
            </a:extLst>
          </p:cNvPr>
          <p:cNvSpPr txBox="1"/>
          <p:nvPr/>
        </p:nvSpPr>
        <p:spPr>
          <a:xfrm>
            <a:off x="469308" y="5466042"/>
            <a:ext cx="6690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Note Activity </a:t>
            </a:r>
            <a:r>
              <a:rPr lang="en-US" sz="1000" dirty="0"/>
              <a:t>– narratively describes information about the member on the care team (e.g. this daughter provides ADLs, etc.)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3FC691-6BDC-4A18-80EE-977567359079}"/>
              </a:ext>
            </a:extLst>
          </p:cNvPr>
          <p:cNvSpPr txBox="1"/>
          <p:nvPr/>
        </p:nvSpPr>
        <p:spPr>
          <a:xfrm>
            <a:off x="444685" y="5750442"/>
            <a:ext cx="6993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Care Team Member Schedule Observation </a:t>
            </a:r>
            <a:r>
              <a:rPr lang="en-US" sz="1100" dirty="0"/>
              <a:t>– describes schedule of when or how frequently the care team member participates (or provides care to the patient) on the care team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21EFFC-8223-42AC-A8A0-4720136184A7}"/>
              </a:ext>
            </a:extLst>
          </p:cNvPr>
          <p:cNvSpPr/>
          <p:nvPr/>
        </p:nvSpPr>
        <p:spPr>
          <a:xfrm>
            <a:off x="313223" y="315473"/>
            <a:ext cx="7316012" cy="341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B534F-8978-4F25-9ED8-C687DD6E330E}"/>
              </a:ext>
            </a:extLst>
          </p:cNvPr>
          <p:cNvSpPr txBox="1"/>
          <p:nvPr/>
        </p:nvSpPr>
        <p:spPr>
          <a:xfrm>
            <a:off x="258163" y="244656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2515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1065960"/>
          <a:ext cx="9142920" cy="525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0"/>
          <p:cNvSpPr txBox="1">
            <a:spLocks/>
          </p:cNvSpPr>
          <p:nvPr/>
        </p:nvSpPr>
        <p:spPr>
          <a:xfrm>
            <a:off x="576943" y="306180"/>
            <a:ext cx="7913914" cy="7597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217AA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sz="2500" dirty="0">
                <a:solidFill>
                  <a:schemeClr val="tx1"/>
                </a:solidFill>
              </a:rPr>
              <a:t>C-CDA R2.1 Templates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2887" y="705733"/>
            <a:ext cx="4922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Reorganized Using a SOAP Framework</a:t>
            </a:r>
          </a:p>
        </p:txBody>
      </p:sp>
    </p:spTree>
    <p:extLst>
      <p:ext uri="{BB962C8B-B14F-4D97-AF65-F5344CB8AC3E}">
        <p14:creationId xmlns:p14="http://schemas.microsoft.com/office/powerpoint/2010/main" val="264904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Care Plan Relationship Diagram Expressed in Wireframe Format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614719" y="754904"/>
            <a:ext cx="3345637" cy="5159864"/>
            <a:chOff x="5898183" y="754904"/>
            <a:chExt cx="3345637" cy="5159864"/>
          </a:xfrm>
        </p:grpSpPr>
        <p:sp>
          <p:nvSpPr>
            <p:cNvPr id="56" name="Rectangle 55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39695" y="754904"/>
              <a:ext cx="1853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accent5">
                      <a:lumMod val="50000"/>
                    </a:schemeClr>
                  </a:solidFill>
                </a:rPr>
                <a:t>Care Plan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701447" y="3438221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40529" y="175054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59188" y="25995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9188" y="3416917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59188" y="4265909"/>
              <a:ext cx="1167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 &amp; Outcomes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39695" y="1066746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898183" y="1610151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</a:t>
              </a:r>
            </a:p>
            <a:p>
              <a:pPr algn="r"/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component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11296" y="2015448"/>
              <a:ext cx="551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</a:t>
              </a:r>
            </a:p>
            <a:p>
              <a:pPr algn="r"/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support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442318" y="1696241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499683" y="2574785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456540" y="3478438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</a:t>
              </a:r>
            </a:p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reason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8511" y="3438226"/>
              <a:ext cx="6078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518990" y="4067060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</a:t>
              </a:r>
            </a:p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reason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611916" y="4667834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Evaluates</a:t>
              </a:r>
            </a:p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goal</a:t>
              </a:r>
            </a:p>
          </p:txBody>
        </p:sp>
        <p:sp>
          <p:nvSpPr>
            <p:cNvPr id="146" name="Arc 145"/>
            <p:cNvSpPr/>
            <p:nvPr/>
          </p:nvSpPr>
          <p:spPr>
            <a:xfrm>
              <a:off x="6586802" y="260370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7" name="Arc 146"/>
            <p:cNvSpPr/>
            <p:nvPr/>
          </p:nvSpPr>
          <p:spPr>
            <a:xfrm>
              <a:off x="6563416" y="1759571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8" name="Arc 147"/>
            <p:cNvSpPr/>
            <p:nvPr/>
          </p:nvSpPr>
          <p:spPr>
            <a:xfrm>
              <a:off x="6576352" y="3409054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9" name="Arc 148"/>
            <p:cNvSpPr/>
            <p:nvPr/>
          </p:nvSpPr>
          <p:spPr>
            <a:xfrm>
              <a:off x="6579643" y="426983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0" name="Arc 149"/>
            <p:cNvSpPr/>
            <p:nvPr/>
          </p:nvSpPr>
          <p:spPr>
            <a:xfrm rot="7396675">
              <a:off x="8269032" y="1712516"/>
              <a:ext cx="218207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1" name="Arc 150"/>
            <p:cNvSpPr/>
            <p:nvPr/>
          </p:nvSpPr>
          <p:spPr>
            <a:xfrm flipH="1">
              <a:off x="8363269" y="2447089"/>
              <a:ext cx="217428" cy="276032"/>
            </a:xfrm>
            <a:prstGeom prst="arc">
              <a:avLst>
                <a:gd name="adj1" fmla="val 3092213"/>
                <a:gd name="adj2" fmla="val 1767403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2" name="Arc 151"/>
            <p:cNvSpPr/>
            <p:nvPr/>
          </p:nvSpPr>
          <p:spPr>
            <a:xfrm flipH="1">
              <a:off x="8366560" y="3284258"/>
              <a:ext cx="217428" cy="276032"/>
            </a:xfrm>
            <a:prstGeom prst="arc">
              <a:avLst>
                <a:gd name="adj1" fmla="val 3092213"/>
                <a:gd name="adj2" fmla="val 1787155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3" name="Arc 152"/>
            <p:cNvSpPr/>
            <p:nvPr/>
          </p:nvSpPr>
          <p:spPr>
            <a:xfrm flipH="1">
              <a:off x="8366560" y="4131816"/>
              <a:ext cx="217428" cy="276032"/>
            </a:xfrm>
            <a:prstGeom prst="arc">
              <a:avLst>
                <a:gd name="adj1" fmla="val 3092213"/>
                <a:gd name="adj2" fmla="val 17412516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4" name="Arc 153"/>
            <p:cNvSpPr/>
            <p:nvPr/>
          </p:nvSpPr>
          <p:spPr>
            <a:xfrm>
              <a:off x="8174556" y="2941657"/>
              <a:ext cx="859715" cy="1794703"/>
            </a:xfrm>
            <a:prstGeom prst="arc">
              <a:avLst>
                <a:gd name="adj1" fmla="val 15793866"/>
                <a:gd name="adj2" fmla="val 5749055"/>
              </a:avLst>
            </a:prstGeom>
            <a:ln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5" name="Arc 154"/>
            <p:cNvSpPr/>
            <p:nvPr/>
          </p:nvSpPr>
          <p:spPr>
            <a:xfrm>
              <a:off x="6608088" y="2087190"/>
              <a:ext cx="191827" cy="181753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158" name="Picture 157"/>
          <p:cNvPicPr>
            <a:picLocks noChangeAspect="1"/>
          </p:cNvPicPr>
          <p:nvPr/>
        </p:nvPicPr>
        <p:blipFill rotWithShape="1">
          <a:blip r:embed="rId3"/>
          <a:srcRect t="912"/>
          <a:stretch/>
        </p:blipFill>
        <p:spPr>
          <a:xfrm>
            <a:off x="183463" y="904446"/>
            <a:ext cx="5399626" cy="3186746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343224" y="631133"/>
            <a:ext cx="159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C-CDA R2.0, R2.1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82" y="4199448"/>
            <a:ext cx="5427553" cy="232087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29700" y="255809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>
                <a:solidFill>
                  <a:schemeClr val="accent5">
                    <a:lumMod val="50000"/>
                  </a:schemeClr>
                </a:solidFill>
              </a:rPr>
              <a:t>Has</a:t>
            </a:r>
          </a:p>
          <a:p>
            <a:pPr algn="r"/>
            <a:r>
              <a:rPr lang="en-US" sz="900">
                <a:solidFill>
                  <a:schemeClr val="accent5">
                    <a:lumMod val="50000"/>
                  </a:schemeClr>
                </a:solidFill>
              </a:rPr>
              <a:t>component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82976" y="4226996"/>
            <a:ext cx="5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>
                <a:solidFill>
                  <a:schemeClr val="accent5">
                    <a:lumMod val="50000"/>
                  </a:schemeClr>
                </a:solidFill>
              </a:rPr>
              <a:t>Has</a:t>
            </a:r>
          </a:p>
          <a:p>
            <a:pPr algn="r"/>
            <a:r>
              <a:rPr lang="en-US" sz="900">
                <a:solidFill>
                  <a:schemeClr val="accent5">
                    <a:lumMod val="50000"/>
                  </a:schemeClr>
                </a:solidFill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91598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978" y="1062681"/>
            <a:ext cx="1853514" cy="485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665837" y="1083028"/>
            <a:ext cx="1853514" cy="4852335"/>
            <a:chOff x="3665837" y="1083028"/>
            <a:chExt cx="1853514" cy="4852335"/>
          </a:xfrm>
        </p:grpSpPr>
        <p:sp>
          <p:nvSpPr>
            <p:cNvPr id="3" name="Rectangle 2"/>
            <p:cNvSpPr/>
            <p:nvPr/>
          </p:nvSpPr>
          <p:spPr>
            <a:xfrm>
              <a:off x="3665837" y="1083276"/>
              <a:ext cx="1853514" cy="4852087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7621" y="5093035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27613" y="4271298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27609" y="3441317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7617" y="2621675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23486" y="1807360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65837" y="1755435"/>
              <a:ext cx="95090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Healthcare Agents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85285" y="2598376"/>
              <a:ext cx="83708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End-of-Life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85285" y="3425770"/>
              <a:ext cx="8627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After Death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94341" y="4253164"/>
              <a:ext cx="15792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for Personal Care Experience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99518" y="5086595"/>
              <a:ext cx="92044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Witness &amp; Notary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68901" y="1083028"/>
              <a:ext cx="49084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02444" y="1083230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65" name="Right Brace 64"/>
          <p:cNvSpPr/>
          <p:nvPr/>
        </p:nvSpPr>
        <p:spPr>
          <a:xfrm flipH="1">
            <a:off x="3483014" y="2592050"/>
            <a:ext cx="219171" cy="2484509"/>
          </a:xfrm>
          <a:prstGeom prst="rightBrace">
            <a:avLst>
              <a:gd name="adj1" fmla="val 75989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2812" y="6163567"/>
            <a:ext cx="19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* Continuity of Care Document, Consultation Note, Referral Summary, Transition of Care Document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628523" y="6163567"/>
            <a:ext cx="1944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Information Relationships: Clinical Summary to PACP Document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468333" y="3001759"/>
            <a:ext cx="1014681" cy="112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2472460" y="3789366"/>
            <a:ext cx="1010554" cy="341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2472460" y="4130859"/>
            <a:ext cx="1010554" cy="48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208211" y="207981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Other Sections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35472" y="1797548"/>
            <a:ext cx="1729946" cy="7825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57881" y="5058032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712803" y="5053893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Advance Directives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38387" y="2610461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38387" y="3423374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750152" y="4236287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713628" y="4208046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Plan of Treatment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00605" y="340013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Results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84787" y="2581671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Procedures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665837" y="539461"/>
            <a:ext cx="185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Personal </a:t>
            </a:r>
          </a:p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Advance Care Plan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91978" y="754904"/>
            <a:ext cx="184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Clinical Summary*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487827" y="1083028"/>
            <a:ext cx="1170602" cy="4366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65" idx="1"/>
          </p:cNvCxnSpPr>
          <p:nvPr/>
        </p:nvCxnSpPr>
        <p:spPr>
          <a:xfrm flipV="1">
            <a:off x="2487827" y="4114383"/>
            <a:ext cx="995187" cy="1334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8" idx="1"/>
          </p:cNvCxnSpPr>
          <p:nvPr/>
        </p:nvCxnSpPr>
        <p:spPr>
          <a:xfrm flipV="1">
            <a:off x="2487827" y="2198658"/>
            <a:ext cx="1235659" cy="3250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78970" y="3110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4</a:t>
            </a:r>
          </a:p>
        </p:txBody>
      </p:sp>
      <p:sp>
        <p:nvSpPr>
          <p:cNvPr id="46" name="Oval 45"/>
          <p:cNvSpPr/>
          <p:nvPr/>
        </p:nvSpPr>
        <p:spPr>
          <a:xfrm>
            <a:off x="2567901" y="3741563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2509220" y="443926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6</a:t>
            </a:r>
          </a:p>
        </p:txBody>
      </p:sp>
      <p:sp>
        <p:nvSpPr>
          <p:cNvPr id="67" name="Oval 66"/>
          <p:cNvSpPr/>
          <p:nvPr/>
        </p:nvSpPr>
        <p:spPr>
          <a:xfrm>
            <a:off x="6439680" y="409243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4</a:t>
            </a:r>
          </a:p>
        </p:txBody>
      </p:sp>
      <p:sp>
        <p:nvSpPr>
          <p:cNvPr id="68" name="Oval 67"/>
          <p:cNvSpPr/>
          <p:nvPr/>
        </p:nvSpPr>
        <p:spPr>
          <a:xfrm>
            <a:off x="6444252" y="4592369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6437412" y="503443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6</a:t>
            </a:r>
          </a:p>
        </p:txBody>
      </p:sp>
      <p:sp>
        <p:nvSpPr>
          <p:cNvPr id="70" name="Oval 69"/>
          <p:cNvSpPr/>
          <p:nvPr/>
        </p:nvSpPr>
        <p:spPr>
          <a:xfrm>
            <a:off x="6444850" y="229150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6444850" y="2791446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72" name="Oval 71"/>
          <p:cNvSpPr/>
          <p:nvPr/>
        </p:nvSpPr>
        <p:spPr>
          <a:xfrm>
            <a:off x="6444850" y="3356320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9992" y="2222606"/>
            <a:ext cx="21373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Point to the PACP as an external document if one was referenced.</a:t>
            </a:r>
          </a:p>
          <a:p>
            <a:endParaRPr lang="en-US" sz="1000"/>
          </a:p>
          <a:p>
            <a:r>
              <a:rPr lang="en-US" sz="1000"/>
              <a:t>Identify which healthcare agent was involved in decision making during the care encounter.</a:t>
            </a:r>
          </a:p>
          <a:p>
            <a:endParaRPr lang="en-US" sz="1000"/>
          </a:p>
          <a:p>
            <a:r>
              <a:rPr lang="en-US" sz="1000"/>
              <a:t>Indicate the type of emergency, critical, or advance care planning information verified to be present in the PACP.</a:t>
            </a:r>
          </a:p>
          <a:p>
            <a:endParaRPr lang="en-US" sz="1000"/>
          </a:p>
          <a:p>
            <a:r>
              <a:rPr lang="en-US" sz="1000"/>
              <a:t>Provide rationale for procedures performed or not.</a:t>
            </a:r>
          </a:p>
          <a:p>
            <a:endParaRPr lang="en-US" sz="1000"/>
          </a:p>
          <a:p>
            <a:r>
              <a:rPr lang="en-US" sz="1000"/>
              <a:t>Provide rationale for tests performed or not.</a:t>
            </a:r>
          </a:p>
          <a:p>
            <a:endParaRPr lang="en-US" sz="1000"/>
          </a:p>
          <a:p>
            <a:r>
              <a:rPr lang="en-US" sz="1000"/>
              <a:t>Provide rationale for the recommended plan of treatment.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6360015" y="1633540"/>
            <a:ext cx="23464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/>
              <a:t>Information in the </a:t>
            </a:r>
          </a:p>
          <a:p>
            <a:r>
              <a:rPr lang="en-US" sz="1000" b="1"/>
              <a:t>Advance Directives section of a </a:t>
            </a:r>
          </a:p>
          <a:p>
            <a:r>
              <a:rPr lang="en-US" sz="1000" b="1"/>
              <a:t>Clinical Summary can :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689982" y="1547091"/>
            <a:ext cx="1807978" cy="43585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645829" y="1505411"/>
            <a:ext cx="13452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Personal Advance Care Plan</a:t>
            </a:r>
          </a:p>
        </p:txBody>
      </p:sp>
      <p:sp>
        <p:nvSpPr>
          <p:cNvPr id="56" name="Oval 55"/>
          <p:cNvSpPr/>
          <p:nvPr/>
        </p:nvSpPr>
        <p:spPr>
          <a:xfrm>
            <a:off x="3169096" y="2338517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58" name="Oval 57"/>
          <p:cNvSpPr/>
          <p:nvPr/>
        </p:nvSpPr>
        <p:spPr>
          <a:xfrm>
            <a:off x="3186016" y="327935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60" name="Oval 59"/>
          <p:cNvSpPr/>
          <p:nvPr/>
        </p:nvSpPr>
        <p:spPr>
          <a:xfrm>
            <a:off x="3123975" y="440371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4899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65837" y="539461"/>
            <a:ext cx="185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Personal </a:t>
            </a:r>
          </a:p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Advance Care Plan</a:t>
            </a:r>
          </a:p>
        </p:txBody>
      </p:sp>
      <p:sp>
        <p:nvSpPr>
          <p:cNvPr id="73" name="Right Brace 72"/>
          <p:cNvSpPr/>
          <p:nvPr/>
        </p:nvSpPr>
        <p:spPr>
          <a:xfrm>
            <a:off x="5470177" y="2588715"/>
            <a:ext cx="308204" cy="2484509"/>
          </a:xfrm>
          <a:prstGeom prst="rightBrace">
            <a:avLst>
              <a:gd name="adj1" fmla="val 61790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3628523" y="6163567"/>
            <a:ext cx="1944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Information Relationships: Care Plan to PACP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703068" y="5078555"/>
            <a:ext cx="1729946" cy="78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657990" y="507441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C00000"/>
                </a:solidFill>
              </a:rPr>
              <a:t>Advance Directives</a:t>
            </a:r>
          </a:p>
        </p:txBody>
      </p:sp>
      <p:cxnSp>
        <p:nvCxnSpPr>
          <p:cNvPr id="147" name="Straight Arrow Connector 146"/>
          <p:cNvCxnSpPr>
            <a:stCxn id="142" idx="1"/>
          </p:cNvCxnSpPr>
          <p:nvPr/>
        </p:nvCxnSpPr>
        <p:spPr>
          <a:xfrm flipH="1" flipV="1">
            <a:off x="5385298" y="1958554"/>
            <a:ext cx="1317770" cy="3511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2" idx="1"/>
            <a:endCxn id="73" idx="1"/>
          </p:cNvCxnSpPr>
          <p:nvPr/>
        </p:nvCxnSpPr>
        <p:spPr>
          <a:xfrm flipH="1" flipV="1">
            <a:off x="5778381" y="4111048"/>
            <a:ext cx="924687" cy="1358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 flipV="1">
            <a:off x="5519351" y="1083028"/>
            <a:ext cx="1183718" cy="441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778381" y="3009877"/>
            <a:ext cx="923074" cy="110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5778381" y="3804012"/>
            <a:ext cx="921557" cy="315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9688" y="526333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FF0000"/>
                </a:solidFill>
              </a:rPr>
              <a:t>Open </a:t>
            </a:r>
          </a:p>
          <a:p>
            <a:r>
              <a:rPr lang="en-US" sz="900" b="1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639697" y="1062681"/>
            <a:ext cx="1853514" cy="4852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6639696" y="754904"/>
            <a:ext cx="184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5">
                    <a:lumMod val="50000"/>
                  </a:schemeClr>
                </a:solidFill>
              </a:rPr>
              <a:t>Care Plan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6701451" y="4251726"/>
            <a:ext cx="1729946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701447" y="3438221"/>
            <a:ext cx="1729946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701455" y="2618579"/>
            <a:ext cx="1729946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697339" y="1787587"/>
            <a:ext cx="1729946" cy="782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6640529" y="1750540"/>
            <a:ext cx="8723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Health Concerns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659188" y="2599550"/>
            <a:ext cx="417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Goals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6659188" y="3416917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Interventions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659188" y="4265909"/>
            <a:ext cx="1207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Evaluations &amp; Outcomes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6639695" y="1066746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665837" y="1083276"/>
            <a:ext cx="1853514" cy="485208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3727621" y="5093035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3727613" y="4271298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727609" y="3441317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3727617" y="2621675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3723486" y="1807360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3665837" y="1755435"/>
            <a:ext cx="95090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Healthcare Agents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3685285" y="2598376"/>
            <a:ext cx="83708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End-of-Life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685285" y="3425770"/>
            <a:ext cx="86273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After Death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694341" y="4253164"/>
            <a:ext cx="1579278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for Personal Care Experience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699518" y="5086595"/>
            <a:ext cx="92044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Witness &amp; Notary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668901" y="1083028"/>
            <a:ext cx="4908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3689982" y="1547091"/>
            <a:ext cx="1807978" cy="43585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3645829" y="1505411"/>
            <a:ext cx="13452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Personal Advance Care Plan</a:t>
            </a:r>
          </a:p>
        </p:txBody>
      </p:sp>
      <p:sp>
        <p:nvSpPr>
          <p:cNvPr id="52" name="Oval 51"/>
          <p:cNvSpPr/>
          <p:nvPr/>
        </p:nvSpPr>
        <p:spPr>
          <a:xfrm>
            <a:off x="722860" y="3804012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10</a:t>
            </a:r>
            <a:endParaRPr lang="en-US" sz="600"/>
          </a:p>
        </p:txBody>
      </p:sp>
      <p:sp>
        <p:nvSpPr>
          <p:cNvPr id="53" name="Oval 52"/>
          <p:cNvSpPr/>
          <p:nvPr/>
        </p:nvSpPr>
        <p:spPr>
          <a:xfrm>
            <a:off x="722860" y="4228173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11</a:t>
            </a:r>
            <a:endParaRPr lang="en-US" sz="600"/>
          </a:p>
        </p:txBody>
      </p:sp>
      <p:sp>
        <p:nvSpPr>
          <p:cNvPr id="58" name="Oval 57"/>
          <p:cNvSpPr/>
          <p:nvPr/>
        </p:nvSpPr>
        <p:spPr>
          <a:xfrm>
            <a:off x="722860" y="229150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7</a:t>
            </a:r>
          </a:p>
        </p:txBody>
      </p:sp>
      <p:sp>
        <p:nvSpPr>
          <p:cNvPr id="59" name="Oval 58"/>
          <p:cNvSpPr/>
          <p:nvPr/>
        </p:nvSpPr>
        <p:spPr>
          <a:xfrm>
            <a:off x="722860" y="2761795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8</a:t>
            </a:r>
          </a:p>
        </p:txBody>
      </p:sp>
      <p:sp>
        <p:nvSpPr>
          <p:cNvPr id="60" name="Oval 59"/>
          <p:cNvSpPr/>
          <p:nvPr/>
        </p:nvSpPr>
        <p:spPr>
          <a:xfrm>
            <a:off x="722860" y="3206605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9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19173" y="1673115"/>
            <a:ext cx="259918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/>
              <a:t>Information in an “additional” </a:t>
            </a:r>
          </a:p>
          <a:p>
            <a:r>
              <a:rPr lang="en-US" sz="1000" b="1"/>
              <a:t>Advance Directives section of a </a:t>
            </a:r>
          </a:p>
          <a:p>
            <a:r>
              <a:rPr lang="en-US" sz="1000" b="1"/>
              <a:t>Care Plan document could 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98415" y="2222606"/>
            <a:ext cx="20357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Point to the PACP as an external document if one is available.</a:t>
            </a:r>
          </a:p>
          <a:p>
            <a:endParaRPr lang="en-US" sz="1000"/>
          </a:p>
          <a:p>
            <a:r>
              <a:rPr lang="en-US" sz="1000"/>
              <a:t>Identify which healthcare agent is participating in care planning.</a:t>
            </a:r>
          </a:p>
          <a:p>
            <a:endParaRPr lang="en-US" sz="1000"/>
          </a:p>
          <a:p>
            <a:r>
              <a:rPr lang="en-US" sz="1000"/>
              <a:t>Indicate the type of emergency, critical or advance care planning information present in the PACP.</a:t>
            </a:r>
          </a:p>
          <a:p>
            <a:endParaRPr lang="en-US" sz="1000"/>
          </a:p>
          <a:p>
            <a:r>
              <a:rPr lang="en-US" sz="1000"/>
              <a:t>Provide rationale for planned interventions.</a:t>
            </a:r>
          </a:p>
          <a:p>
            <a:endParaRPr lang="en-US" sz="1000"/>
          </a:p>
          <a:p>
            <a:r>
              <a:rPr lang="en-US" sz="1000"/>
              <a:t>Inform goal setting.</a:t>
            </a:r>
          </a:p>
          <a:p>
            <a:endParaRPr lang="en-US" sz="1000"/>
          </a:p>
        </p:txBody>
      </p:sp>
      <p:sp>
        <p:nvSpPr>
          <p:cNvPr id="63" name="Oval 62"/>
          <p:cNvSpPr/>
          <p:nvPr/>
        </p:nvSpPr>
        <p:spPr>
          <a:xfrm>
            <a:off x="6339404" y="3240883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10</a:t>
            </a:r>
            <a:endParaRPr lang="en-US" sz="600"/>
          </a:p>
        </p:txBody>
      </p:sp>
      <p:sp>
        <p:nvSpPr>
          <p:cNvPr id="64" name="Oval 63"/>
          <p:cNvSpPr/>
          <p:nvPr/>
        </p:nvSpPr>
        <p:spPr>
          <a:xfrm>
            <a:off x="6355104" y="3804012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11</a:t>
            </a:r>
            <a:endParaRPr lang="en-US" sz="600"/>
          </a:p>
        </p:txBody>
      </p:sp>
      <p:sp>
        <p:nvSpPr>
          <p:cNvPr id="51" name="Oval 50"/>
          <p:cNvSpPr/>
          <p:nvPr/>
        </p:nvSpPr>
        <p:spPr>
          <a:xfrm>
            <a:off x="5777589" y="2307329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7</a:t>
            </a:r>
          </a:p>
        </p:txBody>
      </p:sp>
      <p:sp>
        <p:nvSpPr>
          <p:cNvPr id="54" name="Oval 53"/>
          <p:cNvSpPr/>
          <p:nvPr/>
        </p:nvSpPr>
        <p:spPr>
          <a:xfrm>
            <a:off x="5788179" y="3255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8</a:t>
            </a:r>
          </a:p>
        </p:txBody>
      </p:sp>
      <p:sp>
        <p:nvSpPr>
          <p:cNvPr id="55" name="Oval 54"/>
          <p:cNvSpPr/>
          <p:nvPr/>
        </p:nvSpPr>
        <p:spPr>
          <a:xfrm>
            <a:off x="5932255" y="440122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631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978" y="1062681"/>
            <a:ext cx="1853514" cy="485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65837" y="1083028"/>
            <a:ext cx="1853514" cy="4852335"/>
            <a:chOff x="3665837" y="1083028"/>
            <a:chExt cx="1853514" cy="4852335"/>
          </a:xfrm>
        </p:grpSpPr>
        <p:sp>
          <p:nvSpPr>
            <p:cNvPr id="6" name="Rectangle 5"/>
            <p:cNvSpPr/>
            <p:nvPr/>
          </p:nvSpPr>
          <p:spPr>
            <a:xfrm>
              <a:off x="3665837" y="1083276"/>
              <a:ext cx="1853514" cy="4852087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27621" y="5093035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27613" y="4271298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27609" y="3441317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27617" y="2621675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3486" y="1807360"/>
              <a:ext cx="1729946" cy="78259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65837" y="1755435"/>
              <a:ext cx="95090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Healthcare Agents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5285" y="2598376"/>
              <a:ext cx="83708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End-of-Life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5285" y="3425770"/>
              <a:ext cx="8627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After Death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94341" y="4253164"/>
              <a:ext cx="157927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GPP for Personal Care Experience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99518" y="5086595"/>
              <a:ext cx="92044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Witness &amp; Notary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68901" y="1083028"/>
              <a:ext cx="49084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02444" y="1083230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19" name="Right Brace 18"/>
          <p:cNvSpPr/>
          <p:nvPr/>
        </p:nvSpPr>
        <p:spPr>
          <a:xfrm flipH="1">
            <a:off x="3483014" y="2592050"/>
            <a:ext cx="219171" cy="2484509"/>
          </a:xfrm>
          <a:prstGeom prst="rightBrace">
            <a:avLst>
              <a:gd name="adj1" fmla="val 75989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68333" y="3001759"/>
            <a:ext cx="1014681" cy="112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72460" y="3789366"/>
            <a:ext cx="1010554" cy="341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72460" y="4130859"/>
            <a:ext cx="1010554" cy="483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8211" y="207981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Other Sections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5472" y="1797548"/>
            <a:ext cx="1729946" cy="7825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7881" y="5058032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2803" y="5053893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Advance Directives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8387" y="2610461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38387" y="3423374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0152" y="4236287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3628" y="4208046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Plan of Treatment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0605" y="340013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Results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4787" y="2581671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Procedures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487827" y="1083028"/>
            <a:ext cx="1170602" cy="4366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487827" y="4130859"/>
            <a:ext cx="995187" cy="131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487827" y="1922776"/>
            <a:ext cx="1365764" cy="352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/>
          <p:cNvSpPr/>
          <p:nvPr/>
        </p:nvSpPr>
        <p:spPr>
          <a:xfrm>
            <a:off x="5470177" y="2588715"/>
            <a:ext cx="308204" cy="2484509"/>
          </a:xfrm>
          <a:prstGeom prst="rightBrace">
            <a:avLst>
              <a:gd name="adj1" fmla="val 61790"/>
              <a:gd name="adj2" fmla="val 61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703068" y="5078555"/>
            <a:ext cx="1729946" cy="78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57990" y="507441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C00000"/>
                </a:solidFill>
              </a:rPr>
              <a:t>Advance Directives</a:t>
            </a:r>
          </a:p>
        </p:txBody>
      </p:sp>
      <p:cxnSp>
        <p:nvCxnSpPr>
          <p:cNvPr id="45" name="Straight Arrow Connector 44"/>
          <p:cNvCxnSpPr>
            <a:stCxn id="43" idx="1"/>
          </p:cNvCxnSpPr>
          <p:nvPr/>
        </p:nvCxnSpPr>
        <p:spPr>
          <a:xfrm flipH="1" flipV="1">
            <a:off x="5385298" y="1958554"/>
            <a:ext cx="1317770" cy="3511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1"/>
            <a:endCxn id="42" idx="1"/>
          </p:cNvCxnSpPr>
          <p:nvPr/>
        </p:nvCxnSpPr>
        <p:spPr>
          <a:xfrm flipH="1" flipV="1">
            <a:off x="5778381" y="4111048"/>
            <a:ext cx="924687" cy="1358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519351" y="1083028"/>
            <a:ext cx="1183718" cy="4411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778381" y="3009877"/>
            <a:ext cx="923074" cy="110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5778381" y="3804012"/>
            <a:ext cx="921557" cy="315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89688" y="526333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FF0000"/>
                </a:solidFill>
              </a:rPr>
              <a:t>Open </a:t>
            </a:r>
          </a:p>
          <a:p>
            <a:r>
              <a:rPr lang="en-US" sz="900" b="1">
                <a:solidFill>
                  <a:srgbClr val="FF0000"/>
                </a:solidFill>
              </a:rPr>
              <a:t>Template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639695" y="1062681"/>
            <a:ext cx="1853516" cy="4852087"/>
            <a:chOff x="6639695" y="1062681"/>
            <a:chExt cx="1853516" cy="4852087"/>
          </a:xfrm>
        </p:grpSpPr>
        <p:sp>
          <p:nvSpPr>
            <p:cNvPr id="59" name="Rectangle 58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01447" y="3438221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640529" y="175054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659188" y="25995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659188" y="3416917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9188" y="4265909"/>
              <a:ext cx="12073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Evaluations &amp; Outcomes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39695" y="1066746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Information Relationships: Combined View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665837" y="539461"/>
            <a:ext cx="1853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Personal </a:t>
            </a:r>
          </a:p>
          <a:p>
            <a:pPr algn="ctr"/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Advance Care Plan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639696" y="754904"/>
            <a:ext cx="184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accent5">
                    <a:lumMod val="50000"/>
                  </a:schemeClr>
                </a:solidFill>
              </a:rPr>
              <a:t>Care Plan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1978" y="754904"/>
            <a:ext cx="1842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Clinical Summary*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42812" y="6163567"/>
            <a:ext cx="19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* Continuity of Care Document, Consultation Note, Referral Summary, Transition of Care Document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28523" y="6163567"/>
            <a:ext cx="1944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689982" y="1547091"/>
            <a:ext cx="1807978" cy="435853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645829" y="1505411"/>
            <a:ext cx="13452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Personal Advance Care Plan</a:t>
            </a:r>
          </a:p>
        </p:txBody>
      </p:sp>
      <p:sp>
        <p:nvSpPr>
          <p:cNvPr id="81" name="Oval 80"/>
          <p:cNvSpPr/>
          <p:nvPr/>
        </p:nvSpPr>
        <p:spPr>
          <a:xfrm>
            <a:off x="2578970" y="3110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2567901" y="3741563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5</a:t>
            </a:r>
          </a:p>
        </p:txBody>
      </p:sp>
      <p:sp>
        <p:nvSpPr>
          <p:cNvPr id="83" name="Oval 82"/>
          <p:cNvSpPr/>
          <p:nvPr/>
        </p:nvSpPr>
        <p:spPr>
          <a:xfrm>
            <a:off x="2509220" y="443926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6</a:t>
            </a:r>
          </a:p>
        </p:txBody>
      </p:sp>
      <p:sp>
        <p:nvSpPr>
          <p:cNvPr id="84" name="Oval 83"/>
          <p:cNvSpPr/>
          <p:nvPr/>
        </p:nvSpPr>
        <p:spPr>
          <a:xfrm>
            <a:off x="3169096" y="2338517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85" name="Oval 84"/>
          <p:cNvSpPr/>
          <p:nvPr/>
        </p:nvSpPr>
        <p:spPr>
          <a:xfrm>
            <a:off x="3186016" y="327935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</a:t>
            </a:r>
          </a:p>
        </p:txBody>
      </p:sp>
      <p:sp>
        <p:nvSpPr>
          <p:cNvPr id="86" name="Oval 85"/>
          <p:cNvSpPr/>
          <p:nvPr/>
        </p:nvSpPr>
        <p:spPr>
          <a:xfrm>
            <a:off x="3123975" y="4403712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3</a:t>
            </a:r>
          </a:p>
        </p:txBody>
      </p:sp>
      <p:sp>
        <p:nvSpPr>
          <p:cNvPr id="87" name="Oval 86"/>
          <p:cNvSpPr/>
          <p:nvPr/>
        </p:nvSpPr>
        <p:spPr>
          <a:xfrm>
            <a:off x="6339404" y="3240883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10</a:t>
            </a:r>
            <a:endParaRPr lang="en-US" sz="600"/>
          </a:p>
        </p:txBody>
      </p:sp>
      <p:sp>
        <p:nvSpPr>
          <p:cNvPr id="88" name="Oval 87"/>
          <p:cNvSpPr/>
          <p:nvPr/>
        </p:nvSpPr>
        <p:spPr>
          <a:xfrm>
            <a:off x="6355104" y="3804012"/>
            <a:ext cx="210312" cy="1952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11</a:t>
            </a:r>
            <a:endParaRPr lang="en-US" sz="600"/>
          </a:p>
        </p:txBody>
      </p:sp>
      <p:sp>
        <p:nvSpPr>
          <p:cNvPr id="89" name="Oval 88"/>
          <p:cNvSpPr/>
          <p:nvPr/>
        </p:nvSpPr>
        <p:spPr>
          <a:xfrm>
            <a:off x="5777589" y="2307329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7</a:t>
            </a:r>
          </a:p>
        </p:txBody>
      </p:sp>
      <p:sp>
        <p:nvSpPr>
          <p:cNvPr id="90" name="Oval 89"/>
          <p:cNvSpPr/>
          <p:nvPr/>
        </p:nvSpPr>
        <p:spPr>
          <a:xfrm>
            <a:off x="5788179" y="3255518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8</a:t>
            </a:r>
          </a:p>
        </p:txBody>
      </p:sp>
      <p:sp>
        <p:nvSpPr>
          <p:cNvPr id="91" name="Oval 90"/>
          <p:cNvSpPr/>
          <p:nvPr/>
        </p:nvSpPr>
        <p:spPr>
          <a:xfrm>
            <a:off x="5932255" y="4401221"/>
            <a:ext cx="210312" cy="2103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5689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Prior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4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Translation of prior care plan relationship diagram to new format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14234" y="6163567"/>
            <a:ext cx="19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 = Human Readable Content</a:t>
            </a:r>
          </a:p>
          <a:p>
            <a:r>
              <a:rPr lang="en-US" sz="800" dirty="0"/>
              <a:t>M = Machine Readable Entries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690504" y="754904"/>
            <a:ext cx="3519773" cy="5159864"/>
            <a:chOff x="5690504" y="754904"/>
            <a:chExt cx="3519773" cy="5159864"/>
          </a:xfrm>
        </p:grpSpPr>
        <p:sp>
          <p:nvSpPr>
            <p:cNvPr id="56" name="Rectangle 55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39696" y="754904"/>
              <a:ext cx="873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5">
                      <a:lumMod val="50000"/>
                    </a:schemeClr>
                  </a:solidFill>
                </a:rPr>
                <a:t>Care Plan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763232" y="4727455"/>
              <a:ext cx="1606377" cy="2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701447" y="3438221"/>
              <a:ext cx="1729946" cy="782595"/>
              <a:chOff x="3727621" y="5093035"/>
              <a:chExt cx="1729946" cy="782595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3727621" y="5093035"/>
                <a:ext cx="1729946" cy="7825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789402" y="5560526"/>
                <a:ext cx="1606377" cy="2741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754998" y="3102546"/>
              <a:ext cx="1606377" cy="26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59120" y="2271554"/>
              <a:ext cx="1606377" cy="246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40529" y="175054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59188" y="25995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9188" y="3416917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59188" y="4265909"/>
              <a:ext cx="1167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 &amp; Outcomes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639695" y="1066746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639695" y="1435333"/>
              <a:ext cx="10150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75000"/>
                    </a:schemeClr>
                  </a:solidFill>
                </a:rPr>
                <a:t>Care Team Member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754998" y="4466539"/>
              <a:ext cx="1598134" cy="230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699938" y="4395721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85511" y="466202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755457" y="3636043"/>
              <a:ext cx="1598134" cy="236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00397" y="3565225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685970" y="3831533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758128" y="2810438"/>
              <a:ext cx="1598134" cy="263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03068" y="273962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88641" y="3038880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751125" y="1986928"/>
              <a:ext cx="1598134" cy="2461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696065" y="191611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681638" y="220713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90504" y="1807360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859069" y="2044738"/>
              <a:ext cx="7569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Support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427285" y="160018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708184" y="2606291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454935" y="254837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8427285" y="3388800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28924" y="343822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43640" y="4235707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23772" y="4343754"/>
              <a:ext cx="6046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Supports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578373" y="4561587"/>
              <a:ext cx="6319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Evaluates</a:t>
              </a:r>
            </a:p>
          </p:txBody>
        </p:sp>
        <p:sp>
          <p:nvSpPr>
            <p:cNvPr id="146" name="Arc 145"/>
            <p:cNvSpPr/>
            <p:nvPr/>
          </p:nvSpPr>
          <p:spPr>
            <a:xfrm>
              <a:off x="6586802" y="260370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7" name="Arc 146"/>
            <p:cNvSpPr/>
            <p:nvPr/>
          </p:nvSpPr>
          <p:spPr>
            <a:xfrm>
              <a:off x="6563416" y="1759571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8" name="Arc 147"/>
            <p:cNvSpPr/>
            <p:nvPr/>
          </p:nvSpPr>
          <p:spPr>
            <a:xfrm>
              <a:off x="6548920" y="3409054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9" name="Arc 148"/>
            <p:cNvSpPr/>
            <p:nvPr/>
          </p:nvSpPr>
          <p:spPr>
            <a:xfrm>
              <a:off x="6552211" y="426983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0" name="Arc 149"/>
            <p:cNvSpPr/>
            <p:nvPr/>
          </p:nvSpPr>
          <p:spPr>
            <a:xfrm rot="7396675">
              <a:off x="8269032" y="1712516"/>
              <a:ext cx="218207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1" name="Arc 150"/>
            <p:cNvSpPr/>
            <p:nvPr/>
          </p:nvSpPr>
          <p:spPr>
            <a:xfrm flipH="1">
              <a:off x="8363269" y="2447089"/>
              <a:ext cx="217428" cy="276032"/>
            </a:xfrm>
            <a:prstGeom prst="arc">
              <a:avLst>
                <a:gd name="adj1" fmla="val 3092213"/>
                <a:gd name="adj2" fmla="val 1767403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2" name="Arc 151"/>
            <p:cNvSpPr/>
            <p:nvPr/>
          </p:nvSpPr>
          <p:spPr>
            <a:xfrm flipH="1">
              <a:off x="8366560" y="3284258"/>
              <a:ext cx="217428" cy="276032"/>
            </a:xfrm>
            <a:prstGeom prst="arc">
              <a:avLst>
                <a:gd name="adj1" fmla="val 3092213"/>
                <a:gd name="adj2" fmla="val 1787155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3" name="Arc 152"/>
            <p:cNvSpPr/>
            <p:nvPr/>
          </p:nvSpPr>
          <p:spPr>
            <a:xfrm flipH="1">
              <a:off x="8366560" y="4131816"/>
              <a:ext cx="217428" cy="276032"/>
            </a:xfrm>
            <a:prstGeom prst="arc">
              <a:avLst>
                <a:gd name="adj1" fmla="val 3092213"/>
                <a:gd name="adj2" fmla="val 17412516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4" name="Arc 153"/>
            <p:cNvSpPr/>
            <p:nvPr/>
          </p:nvSpPr>
          <p:spPr>
            <a:xfrm>
              <a:off x="8211133" y="2941657"/>
              <a:ext cx="600107" cy="1794703"/>
            </a:xfrm>
            <a:prstGeom prst="arc">
              <a:avLst>
                <a:gd name="adj1" fmla="val 15793866"/>
                <a:gd name="adj2" fmla="val 5749055"/>
              </a:avLst>
            </a:prstGeom>
            <a:ln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5" name="Arc 154"/>
            <p:cNvSpPr/>
            <p:nvPr/>
          </p:nvSpPr>
          <p:spPr>
            <a:xfrm>
              <a:off x="6608088" y="2087190"/>
              <a:ext cx="191827" cy="181753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158" name="Picture 157"/>
          <p:cNvPicPr>
            <a:picLocks noChangeAspect="1"/>
          </p:cNvPicPr>
          <p:nvPr/>
        </p:nvPicPr>
        <p:blipFill rotWithShape="1">
          <a:blip r:embed="rId3"/>
          <a:srcRect t="912"/>
          <a:stretch/>
        </p:blipFill>
        <p:spPr>
          <a:xfrm>
            <a:off x="162815" y="1143000"/>
            <a:ext cx="5399626" cy="3186746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057400" y="795769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C-CDA R2.0, R2.1</a:t>
            </a:r>
          </a:p>
        </p:txBody>
      </p:sp>
    </p:spTree>
    <p:extLst>
      <p:ext uri="{BB962C8B-B14F-4D97-AF65-F5344CB8AC3E}">
        <p14:creationId xmlns:p14="http://schemas.microsoft.com/office/powerpoint/2010/main" val="208385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978" y="1062681"/>
            <a:ext cx="1853514" cy="485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65837" y="1083276"/>
            <a:ext cx="1853514" cy="485208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7881" y="5058032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898" y="754904"/>
            <a:ext cx="1525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Clinical Summary*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5837" y="539461"/>
            <a:ext cx="167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Personal Advance </a:t>
            </a:r>
          </a:p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Care Plan Document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27621" y="5093035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27613" y="4271298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27609" y="3441317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27617" y="2621675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23486" y="1807360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2803" y="5053893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Advance Directives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65837" y="1755435"/>
            <a:ext cx="95090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Healthcare Agents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85285" y="2598376"/>
            <a:ext cx="83708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End-of-Life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85285" y="3425770"/>
            <a:ext cx="86273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After Death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94341" y="4253164"/>
            <a:ext cx="85792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Care Experience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99518" y="5086595"/>
            <a:ext cx="92044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Witness &amp; Notary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68901" y="1083028"/>
            <a:ext cx="4908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2444" y="1083230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cxnSp>
        <p:nvCxnSpPr>
          <p:cNvPr id="63" name="Straight Arrow Connector 62"/>
          <p:cNvCxnSpPr>
            <a:stCxn id="5" idx="3"/>
          </p:cNvCxnSpPr>
          <p:nvPr/>
        </p:nvCxnSpPr>
        <p:spPr>
          <a:xfrm flipV="1">
            <a:off x="2487827" y="1083028"/>
            <a:ext cx="1170602" cy="4366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/>
          <p:cNvSpPr/>
          <p:nvPr/>
        </p:nvSpPr>
        <p:spPr>
          <a:xfrm flipH="1">
            <a:off x="3483014" y="2608526"/>
            <a:ext cx="219171" cy="2484509"/>
          </a:xfrm>
          <a:prstGeom prst="rightBrace">
            <a:avLst>
              <a:gd name="adj1" fmla="val 60990"/>
              <a:gd name="adj2" fmla="val 612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" idx="3"/>
            <a:endCxn id="65" idx="1"/>
          </p:cNvCxnSpPr>
          <p:nvPr/>
        </p:nvCxnSpPr>
        <p:spPr>
          <a:xfrm flipV="1">
            <a:off x="2487827" y="4130859"/>
            <a:ext cx="995187" cy="131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49214" y="2770755"/>
            <a:ext cx="6511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References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37979" y="3528321"/>
            <a:ext cx="69762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Informed by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2812" y="6163567"/>
            <a:ext cx="19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* Continuity of Care Document, Consultation Note, Referral Summary, Transition of Care Document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22297" y="1776918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Other Sections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53760" y="1797548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8387" y="2610461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38387" y="3423374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50152" y="4236287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11933" y="4720254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3727625" y="2741098"/>
            <a:ext cx="1671752" cy="628602"/>
            <a:chOff x="3719892" y="1916502"/>
            <a:chExt cx="1671752" cy="628602"/>
          </a:xfrm>
        </p:grpSpPr>
        <p:sp>
          <p:nvSpPr>
            <p:cNvPr id="30" name="Rectangle 29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809684" y="4429770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754624" y="435895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40197" y="464997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628523" y="6163567"/>
            <a:ext cx="1944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Personal advance care plan document relationship diagram to C-CDA Advance Directives Section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731774" y="4734669"/>
            <a:ext cx="68961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Summarizes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614234" y="6163567"/>
            <a:ext cx="19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 = Human Readable Content</a:t>
            </a:r>
          </a:p>
          <a:p>
            <a:r>
              <a:rPr lang="en-US" sz="800"/>
              <a:t>M = Machine Readable Content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3706741" y="1922776"/>
            <a:ext cx="1671752" cy="628602"/>
            <a:chOff x="3719892" y="1916502"/>
            <a:chExt cx="1671752" cy="628602"/>
          </a:xfrm>
        </p:grpSpPr>
        <p:sp>
          <p:nvSpPr>
            <p:cNvPr id="275" name="Rectangle 274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3719126" y="3555961"/>
            <a:ext cx="1671752" cy="628602"/>
            <a:chOff x="3719892" y="1916502"/>
            <a:chExt cx="1671752" cy="628602"/>
          </a:xfrm>
        </p:grpSpPr>
        <p:sp>
          <p:nvSpPr>
            <p:cNvPr id="280" name="Rectangle 279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3719028" y="4373829"/>
            <a:ext cx="1671752" cy="628602"/>
            <a:chOff x="3719892" y="1916502"/>
            <a:chExt cx="1671752" cy="628602"/>
          </a:xfrm>
        </p:grpSpPr>
        <p:sp>
          <p:nvSpPr>
            <p:cNvPr id="285" name="Rectangle 284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3702185" y="5205610"/>
            <a:ext cx="1671752" cy="628602"/>
            <a:chOff x="3719892" y="1916502"/>
            <a:chExt cx="1671752" cy="628602"/>
          </a:xfrm>
        </p:grpSpPr>
        <p:sp>
          <p:nvSpPr>
            <p:cNvPr id="290" name="Rectangle 289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cxnSp>
        <p:nvCxnSpPr>
          <p:cNvPr id="61" name="Straight Arrow Connector 60"/>
          <p:cNvCxnSpPr>
            <a:stCxn id="5" idx="3"/>
            <a:endCxn id="277" idx="0"/>
          </p:cNvCxnSpPr>
          <p:nvPr/>
        </p:nvCxnSpPr>
        <p:spPr>
          <a:xfrm flipV="1">
            <a:off x="2487827" y="1922776"/>
            <a:ext cx="1365764" cy="352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817660" y="3926527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815411" y="3636043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60351" y="356522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745924" y="38562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806564" y="3100922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804315" y="281043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/>
          <p:cNvSpPr txBox="1"/>
          <p:nvPr/>
        </p:nvSpPr>
        <p:spPr>
          <a:xfrm>
            <a:off x="749255" y="273962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734828" y="303064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806568" y="2301872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804319" y="201138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749259" y="194057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34832" y="223159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817724" y="5548454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815475" y="5257970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/>
          <p:cNvSpPr txBox="1"/>
          <p:nvPr/>
        </p:nvSpPr>
        <p:spPr>
          <a:xfrm>
            <a:off x="745988" y="547817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760351" y="518544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713628" y="420804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Plan of Care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700605" y="340013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Results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684787" y="2581671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Procedures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5690504" y="754904"/>
            <a:ext cx="3519773" cy="5159864"/>
            <a:chOff x="5690504" y="754904"/>
            <a:chExt cx="3519773" cy="5159864"/>
          </a:xfrm>
        </p:grpSpPr>
        <p:sp>
          <p:nvSpPr>
            <p:cNvPr id="135" name="Rectangle 134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639696" y="754904"/>
              <a:ext cx="873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5">
                      <a:lumMod val="50000"/>
                    </a:schemeClr>
                  </a:solidFill>
                </a:rPr>
                <a:t>Care Plan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763232" y="4727455"/>
              <a:ext cx="1606377" cy="2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6701447" y="3438221"/>
              <a:ext cx="1729946" cy="782595"/>
              <a:chOff x="3727621" y="5093035"/>
              <a:chExt cx="1729946" cy="782595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3727621" y="5093035"/>
                <a:ext cx="1729946" cy="7825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3789402" y="5560526"/>
                <a:ext cx="1606377" cy="2741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754998" y="3102546"/>
              <a:ext cx="1606377" cy="26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759120" y="2271554"/>
              <a:ext cx="1606377" cy="246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640529" y="175054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659188" y="25995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659188" y="3416917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659188" y="4265909"/>
              <a:ext cx="1167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 &amp; Outcomes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639695" y="1066746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639695" y="1435333"/>
              <a:ext cx="10150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75000"/>
                    </a:schemeClr>
                  </a:solidFill>
                </a:rPr>
                <a:t>Care Team Member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754998" y="4466539"/>
              <a:ext cx="1598134" cy="230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699938" y="4395721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685511" y="466202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755457" y="3636043"/>
              <a:ext cx="1598134" cy="236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700397" y="3565225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685970" y="3831533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758128" y="2810438"/>
              <a:ext cx="1598134" cy="263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703068" y="273962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688641" y="3038880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751125" y="1986928"/>
              <a:ext cx="1598134" cy="2461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696065" y="191611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681638" y="220713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690504" y="1807360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859069" y="2044738"/>
              <a:ext cx="7569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Support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427285" y="160018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708184" y="2606291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454935" y="254837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427285" y="3388800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028924" y="343822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443640" y="4235707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023772" y="4343754"/>
              <a:ext cx="6046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Supports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8578373" y="4561587"/>
              <a:ext cx="6319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Evaluates</a:t>
              </a:r>
            </a:p>
          </p:txBody>
        </p:sp>
        <p:sp>
          <p:nvSpPr>
            <p:cNvPr id="176" name="Arc 175"/>
            <p:cNvSpPr/>
            <p:nvPr/>
          </p:nvSpPr>
          <p:spPr>
            <a:xfrm>
              <a:off x="6586802" y="260370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77" name="Arc 176"/>
            <p:cNvSpPr/>
            <p:nvPr/>
          </p:nvSpPr>
          <p:spPr>
            <a:xfrm>
              <a:off x="6563416" y="1759571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79" name="Arc 178"/>
            <p:cNvSpPr/>
            <p:nvPr/>
          </p:nvSpPr>
          <p:spPr>
            <a:xfrm>
              <a:off x="6548920" y="3409054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0" name="Arc 179"/>
            <p:cNvSpPr/>
            <p:nvPr/>
          </p:nvSpPr>
          <p:spPr>
            <a:xfrm>
              <a:off x="6552211" y="426983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1" name="Arc 180"/>
            <p:cNvSpPr/>
            <p:nvPr/>
          </p:nvSpPr>
          <p:spPr>
            <a:xfrm rot="7396675">
              <a:off x="8269032" y="1712516"/>
              <a:ext cx="218207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4" name="Arc 183"/>
            <p:cNvSpPr/>
            <p:nvPr/>
          </p:nvSpPr>
          <p:spPr>
            <a:xfrm flipH="1">
              <a:off x="8363269" y="2447089"/>
              <a:ext cx="217428" cy="276032"/>
            </a:xfrm>
            <a:prstGeom prst="arc">
              <a:avLst>
                <a:gd name="adj1" fmla="val 3092213"/>
                <a:gd name="adj2" fmla="val 1767403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5" name="Arc 184"/>
            <p:cNvSpPr/>
            <p:nvPr/>
          </p:nvSpPr>
          <p:spPr>
            <a:xfrm flipH="1">
              <a:off x="8366560" y="3284258"/>
              <a:ext cx="217428" cy="276032"/>
            </a:xfrm>
            <a:prstGeom prst="arc">
              <a:avLst>
                <a:gd name="adj1" fmla="val 3092213"/>
                <a:gd name="adj2" fmla="val 1787155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6" name="Arc 185"/>
            <p:cNvSpPr/>
            <p:nvPr/>
          </p:nvSpPr>
          <p:spPr>
            <a:xfrm flipH="1">
              <a:off x="8366560" y="4131816"/>
              <a:ext cx="217428" cy="276032"/>
            </a:xfrm>
            <a:prstGeom prst="arc">
              <a:avLst>
                <a:gd name="adj1" fmla="val 3092213"/>
                <a:gd name="adj2" fmla="val 17412516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7" name="Arc 186"/>
            <p:cNvSpPr/>
            <p:nvPr/>
          </p:nvSpPr>
          <p:spPr>
            <a:xfrm>
              <a:off x="8211133" y="2941657"/>
              <a:ext cx="600107" cy="1794703"/>
            </a:xfrm>
            <a:prstGeom prst="arc">
              <a:avLst>
                <a:gd name="adj1" fmla="val 15793866"/>
                <a:gd name="adj2" fmla="val 5749055"/>
              </a:avLst>
            </a:prstGeom>
            <a:ln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88" name="Arc 187"/>
            <p:cNvSpPr/>
            <p:nvPr/>
          </p:nvSpPr>
          <p:spPr>
            <a:xfrm>
              <a:off x="6608088" y="2087190"/>
              <a:ext cx="191827" cy="181753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97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978" y="1062681"/>
            <a:ext cx="1853514" cy="485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65837" y="1083276"/>
            <a:ext cx="1853514" cy="485208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7881" y="5058032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898" y="754904"/>
            <a:ext cx="1525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Clinical Summary*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5837" y="539461"/>
            <a:ext cx="167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Personal Advance </a:t>
            </a:r>
          </a:p>
          <a:p>
            <a:r>
              <a:rPr lang="en-US" sz="1400">
                <a:solidFill>
                  <a:schemeClr val="accent6">
                    <a:lumMod val="75000"/>
                  </a:schemeClr>
                </a:solidFill>
              </a:rPr>
              <a:t>Care Plan Document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27621" y="5093035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27613" y="4271298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27609" y="3441317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27617" y="2621675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23486" y="1807360"/>
            <a:ext cx="1729946" cy="7825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2803" y="5053893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Advance Directives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65837" y="1755435"/>
            <a:ext cx="95090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Healthcare Agents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85285" y="2598376"/>
            <a:ext cx="837089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End-of-Life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85285" y="3425770"/>
            <a:ext cx="86273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GPP After Death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94341" y="4253164"/>
            <a:ext cx="85792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Care Experience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99518" y="5086595"/>
            <a:ext cx="92044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Witness &amp; Notary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68901" y="1083028"/>
            <a:ext cx="4908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2444" y="1083230"/>
            <a:ext cx="4908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Header</a:t>
            </a:r>
          </a:p>
        </p:txBody>
      </p:sp>
      <p:cxnSp>
        <p:nvCxnSpPr>
          <p:cNvPr id="63" name="Straight Arrow Connector 62"/>
          <p:cNvCxnSpPr>
            <a:stCxn id="5" idx="3"/>
          </p:cNvCxnSpPr>
          <p:nvPr/>
        </p:nvCxnSpPr>
        <p:spPr>
          <a:xfrm flipV="1">
            <a:off x="2487827" y="1083028"/>
            <a:ext cx="1170602" cy="4366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Brace 64"/>
          <p:cNvSpPr/>
          <p:nvPr/>
        </p:nvSpPr>
        <p:spPr>
          <a:xfrm flipH="1">
            <a:off x="3483014" y="2592050"/>
            <a:ext cx="219171" cy="2484509"/>
          </a:xfrm>
          <a:prstGeom prst="rightBrace">
            <a:avLst>
              <a:gd name="adj1" fmla="val 75989"/>
              <a:gd name="adj2" fmla="val 612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" idx="3"/>
            <a:endCxn id="65" idx="1"/>
          </p:cNvCxnSpPr>
          <p:nvPr/>
        </p:nvCxnSpPr>
        <p:spPr>
          <a:xfrm flipV="1">
            <a:off x="2487827" y="4114383"/>
            <a:ext cx="995187" cy="1334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49214" y="2770755"/>
            <a:ext cx="65114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References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37979" y="3528321"/>
            <a:ext cx="69762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Informed by</a:t>
            </a:r>
          </a:p>
        </p:txBody>
      </p:sp>
      <p:sp>
        <p:nvSpPr>
          <p:cNvPr id="73" name="Right Brace 72"/>
          <p:cNvSpPr/>
          <p:nvPr/>
        </p:nvSpPr>
        <p:spPr>
          <a:xfrm>
            <a:off x="5470177" y="2588715"/>
            <a:ext cx="308204" cy="2484509"/>
          </a:xfrm>
          <a:prstGeom prst="rightBrace">
            <a:avLst>
              <a:gd name="adj1" fmla="val 61790"/>
              <a:gd name="adj2" fmla="val 6127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2812" y="6163567"/>
            <a:ext cx="19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* Continuity of Care Document, Consultation Note, Referral Summary, Transition of Care Document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22297" y="1776918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Other Sections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53760" y="1797548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8387" y="2610461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38387" y="3423374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50152" y="4236287"/>
            <a:ext cx="1729946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11933" y="4720254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3727625" y="2741098"/>
            <a:ext cx="1671752" cy="628602"/>
            <a:chOff x="3719892" y="1916502"/>
            <a:chExt cx="1671752" cy="628602"/>
          </a:xfrm>
        </p:grpSpPr>
        <p:sp>
          <p:nvSpPr>
            <p:cNvPr id="30" name="Rectangle 29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809684" y="4429770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754624" y="435895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40197" y="464997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628523" y="6163567"/>
            <a:ext cx="1944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GPP = Goals, Preferences, and Priorities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0" y="101236"/>
            <a:ext cx="913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“Future Potential” </a:t>
            </a:r>
            <a:r>
              <a:rPr lang="en-US"/>
              <a:t>Personal advance care plan document relationship diagram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731774" y="4734669"/>
            <a:ext cx="68961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/>
              <a:t>Summarizes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614234" y="6163567"/>
            <a:ext cx="19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 = Human Readable Content</a:t>
            </a:r>
          </a:p>
          <a:p>
            <a:r>
              <a:rPr lang="en-US" sz="800"/>
              <a:t>M = Machine Readable Content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3706741" y="1922776"/>
            <a:ext cx="1671752" cy="628602"/>
            <a:chOff x="3719892" y="1916502"/>
            <a:chExt cx="1671752" cy="628602"/>
          </a:xfrm>
        </p:grpSpPr>
        <p:sp>
          <p:nvSpPr>
            <p:cNvPr id="275" name="Rectangle 274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3719126" y="3555961"/>
            <a:ext cx="1671752" cy="628602"/>
            <a:chOff x="3719892" y="1916502"/>
            <a:chExt cx="1671752" cy="628602"/>
          </a:xfrm>
        </p:grpSpPr>
        <p:sp>
          <p:nvSpPr>
            <p:cNvPr id="280" name="Rectangle 279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3719028" y="4373829"/>
            <a:ext cx="1671752" cy="628602"/>
            <a:chOff x="3719892" y="1916502"/>
            <a:chExt cx="1671752" cy="628602"/>
          </a:xfrm>
        </p:grpSpPr>
        <p:sp>
          <p:nvSpPr>
            <p:cNvPr id="285" name="Rectangle 284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3702185" y="5205610"/>
            <a:ext cx="1671752" cy="628602"/>
            <a:chOff x="3719892" y="1916502"/>
            <a:chExt cx="1671752" cy="628602"/>
          </a:xfrm>
        </p:grpSpPr>
        <p:sp>
          <p:nvSpPr>
            <p:cNvPr id="290" name="Rectangle 289"/>
            <p:cNvSpPr/>
            <p:nvPr/>
          </p:nvSpPr>
          <p:spPr>
            <a:xfrm>
              <a:off x="3785267" y="2316042"/>
              <a:ext cx="1606377" cy="22906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789394" y="1987320"/>
              <a:ext cx="1598134" cy="276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734334" y="1916502"/>
              <a:ext cx="2648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719892" y="2240677"/>
              <a:ext cx="29367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</p:grpSp>
      <p:cxnSp>
        <p:nvCxnSpPr>
          <p:cNvPr id="61" name="Straight Arrow Connector 60"/>
          <p:cNvCxnSpPr>
            <a:stCxn id="5" idx="3"/>
            <a:endCxn id="277" idx="0"/>
          </p:cNvCxnSpPr>
          <p:nvPr/>
        </p:nvCxnSpPr>
        <p:spPr>
          <a:xfrm flipV="1">
            <a:off x="2487827" y="1922776"/>
            <a:ext cx="1365764" cy="3526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/>
          <p:cNvSpPr/>
          <p:nvPr/>
        </p:nvSpPr>
        <p:spPr>
          <a:xfrm>
            <a:off x="817660" y="3926527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815411" y="3636043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60351" y="3565225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745924" y="385624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806564" y="3100922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804315" y="281043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/>
          <p:cNvSpPr txBox="1"/>
          <p:nvPr/>
        </p:nvSpPr>
        <p:spPr>
          <a:xfrm>
            <a:off x="749255" y="273962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734828" y="303064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806568" y="2301872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804319" y="201138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/>
          <p:cNvSpPr txBox="1"/>
          <p:nvPr/>
        </p:nvSpPr>
        <p:spPr>
          <a:xfrm>
            <a:off x="749259" y="194057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34832" y="223159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817724" y="5548454"/>
            <a:ext cx="1606377" cy="24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815475" y="5257970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/>
          <p:cNvSpPr txBox="1"/>
          <p:nvPr/>
        </p:nvSpPr>
        <p:spPr>
          <a:xfrm>
            <a:off x="745988" y="5478174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760351" y="5185442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713628" y="4208046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Plan of Treatment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700605" y="3400138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Results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684787" y="2581671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Procedures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2468333" y="3001759"/>
            <a:ext cx="1014681" cy="1129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491816" y="294862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Informed by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472460" y="3789366"/>
            <a:ext cx="1010554" cy="341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2472460" y="4130859"/>
            <a:ext cx="1010554" cy="483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471861" y="366286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Informed by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471860" y="437911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Informed by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703068" y="5078555"/>
            <a:ext cx="1729946" cy="782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657990" y="5074416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C00000"/>
                </a:solidFill>
              </a:rPr>
              <a:t>Advance Directives</a:t>
            </a:r>
          </a:p>
        </p:txBody>
      </p:sp>
      <p:cxnSp>
        <p:nvCxnSpPr>
          <p:cNvPr id="147" name="Straight Arrow Connector 146"/>
          <p:cNvCxnSpPr>
            <a:stCxn id="142" idx="1"/>
          </p:cNvCxnSpPr>
          <p:nvPr/>
        </p:nvCxnSpPr>
        <p:spPr>
          <a:xfrm flipH="1" flipV="1">
            <a:off x="5385298" y="1958554"/>
            <a:ext cx="1317770" cy="3511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2" idx="1"/>
            <a:endCxn id="73" idx="1"/>
          </p:cNvCxnSpPr>
          <p:nvPr/>
        </p:nvCxnSpPr>
        <p:spPr>
          <a:xfrm flipH="1" flipV="1">
            <a:off x="5778381" y="4111048"/>
            <a:ext cx="924687" cy="1358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526758" y="1194913"/>
            <a:ext cx="651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479581" y="230497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Informed by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659342" y="4400883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Summarizes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 flipH="1" flipV="1">
            <a:off x="5519351" y="1083028"/>
            <a:ext cx="1183718" cy="441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5395261" y="1590746"/>
            <a:ext cx="1355864" cy="3320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977751" y="1515164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Informed By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983999" y="301233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Informed by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5778381" y="3009877"/>
            <a:ext cx="923074" cy="1109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5778381" y="3804012"/>
            <a:ext cx="921557" cy="3152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005585" y="373072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Informed by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6775485" y="5576472"/>
            <a:ext cx="1606377" cy="245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6773236" y="5285988"/>
            <a:ext cx="1598134" cy="260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/>
          <p:cNvSpPr txBox="1"/>
          <p:nvPr/>
        </p:nvSpPr>
        <p:spPr>
          <a:xfrm>
            <a:off x="6703749" y="5506192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M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718112" y="5213460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9688" y="526333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Open </a:t>
            </a:r>
          </a:p>
          <a:p>
            <a:r>
              <a:rPr lang="en-US" sz="900" b="1"/>
              <a:t>Template</a:t>
            </a:r>
          </a:p>
        </p:txBody>
      </p:sp>
      <p:grpSp>
        <p:nvGrpSpPr>
          <p:cNvPr id="360" name="Group 359"/>
          <p:cNvGrpSpPr/>
          <p:nvPr/>
        </p:nvGrpSpPr>
        <p:grpSpPr>
          <a:xfrm>
            <a:off x="5690504" y="754904"/>
            <a:ext cx="3519773" cy="5159864"/>
            <a:chOff x="5690504" y="754904"/>
            <a:chExt cx="3519773" cy="5159864"/>
          </a:xfrm>
        </p:grpSpPr>
        <p:sp>
          <p:nvSpPr>
            <p:cNvPr id="361" name="Rectangle 360"/>
            <p:cNvSpPr/>
            <p:nvPr/>
          </p:nvSpPr>
          <p:spPr>
            <a:xfrm>
              <a:off x="6639697" y="1062681"/>
              <a:ext cx="1853514" cy="4852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6639696" y="754904"/>
              <a:ext cx="873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5">
                      <a:lumMod val="50000"/>
                    </a:schemeClr>
                  </a:solidFill>
                </a:rPr>
                <a:t>Care Plan</a:t>
              </a: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6701451" y="4251726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6763232" y="4727455"/>
              <a:ext cx="1606377" cy="2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5" name="Group 364"/>
            <p:cNvGrpSpPr/>
            <p:nvPr/>
          </p:nvGrpSpPr>
          <p:grpSpPr>
            <a:xfrm>
              <a:off x="6701447" y="3438221"/>
              <a:ext cx="1729946" cy="782595"/>
              <a:chOff x="3727621" y="5093035"/>
              <a:chExt cx="1729946" cy="782595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3727621" y="5093035"/>
                <a:ext cx="1729946" cy="78259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3789402" y="5560526"/>
                <a:ext cx="1606377" cy="2741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6" name="Rectangle 365"/>
            <p:cNvSpPr/>
            <p:nvPr/>
          </p:nvSpPr>
          <p:spPr>
            <a:xfrm>
              <a:off x="6701455" y="2618579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6754998" y="3102546"/>
              <a:ext cx="1606377" cy="2611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6697339" y="1787587"/>
              <a:ext cx="1729946" cy="7825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759120" y="2271554"/>
              <a:ext cx="1606377" cy="2462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6640529" y="1750540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Health Concerns</a:t>
              </a: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6659188" y="2599550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Goals</a:t>
              </a: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6659188" y="3416917"/>
              <a:ext cx="7441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Interventions</a:t>
              </a: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6659188" y="4265909"/>
              <a:ext cx="11673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Evaluation &amp; Outcomes</a:t>
              </a: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6639695" y="1066746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Header</a:t>
              </a: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6639695" y="1435333"/>
              <a:ext cx="10150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bg1">
                      <a:lumMod val="75000"/>
                    </a:schemeClr>
                  </a:solidFill>
                </a:rPr>
                <a:t>Care Team Member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6754998" y="4466539"/>
              <a:ext cx="1598134" cy="2300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6699938" y="4395721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685511" y="4662029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6755457" y="3636043"/>
              <a:ext cx="1598134" cy="236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6700397" y="3565225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6685970" y="3831533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6758128" y="2810438"/>
              <a:ext cx="1598134" cy="2633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6703068" y="273962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6688641" y="3038880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6751125" y="1986928"/>
              <a:ext cx="1598134" cy="2461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6696065" y="1916110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H</a:t>
              </a: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6681638" y="2207132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75000"/>
                    </a:schemeClr>
                  </a:solidFill>
                </a:rPr>
                <a:t>M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5690504" y="1807360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859069" y="2044738"/>
              <a:ext cx="7569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Support</a:t>
              </a:r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8427285" y="1600182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5708184" y="2606291"/>
              <a:ext cx="9364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Component</a:t>
              </a:r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8454935" y="2548370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8427285" y="3388800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6028924" y="3438226"/>
              <a:ext cx="6078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Refers to</a:t>
              </a: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8443640" y="4235707"/>
              <a:ext cx="7232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Has Reason</a:t>
              </a: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6023772" y="4343754"/>
              <a:ext cx="6046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Supports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8578373" y="4561587"/>
              <a:ext cx="6319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accent5">
                      <a:lumMod val="50000"/>
                    </a:schemeClr>
                  </a:solidFill>
                </a:rPr>
                <a:t>Evaluates</a:t>
              </a:r>
            </a:p>
          </p:txBody>
        </p:sp>
        <p:sp>
          <p:nvSpPr>
            <p:cNvPr id="398" name="Arc 397"/>
            <p:cNvSpPr/>
            <p:nvPr/>
          </p:nvSpPr>
          <p:spPr>
            <a:xfrm>
              <a:off x="6586802" y="260370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399" name="Arc 398"/>
            <p:cNvSpPr/>
            <p:nvPr/>
          </p:nvSpPr>
          <p:spPr>
            <a:xfrm>
              <a:off x="6563416" y="1759571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0" name="Arc 399"/>
            <p:cNvSpPr/>
            <p:nvPr/>
          </p:nvSpPr>
          <p:spPr>
            <a:xfrm>
              <a:off x="6548920" y="3409054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1" name="Arc 400"/>
            <p:cNvSpPr/>
            <p:nvPr/>
          </p:nvSpPr>
          <p:spPr>
            <a:xfrm>
              <a:off x="6552211" y="4269832"/>
              <a:ext cx="291332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2" name="Arc 401"/>
            <p:cNvSpPr/>
            <p:nvPr/>
          </p:nvSpPr>
          <p:spPr>
            <a:xfrm rot="7396675">
              <a:off x="8269032" y="1712516"/>
              <a:ext cx="218207" cy="276032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3" name="Arc 402"/>
            <p:cNvSpPr/>
            <p:nvPr/>
          </p:nvSpPr>
          <p:spPr>
            <a:xfrm flipH="1">
              <a:off x="8363269" y="2447089"/>
              <a:ext cx="217428" cy="276032"/>
            </a:xfrm>
            <a:prstGeom prst="arc">
              <a:avLst>
                <a:gd name="adj1" fmla="val 3092213"/>
                <a:gd name="adj2" fmla="val 1767403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4" name="Arc 403"/>
            <p:cNvSpPr/>
            <p:nvPr/>
          </p:nvSpPr>
          <p:spPr>
            <a:xfrm flipH="1">
              <a:off x="8366560" y="3284258"/>
              <a:ext cx="217428" cy="276032"/>
            </a:xfrm>
            <a:prstGeom prst="arc">
              <a:avLst>
                <a:gd name="adj1" fmla="val 3092213"/>
                <a:gd name="adj2" fmla="val 1787155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5" name="Arc 404"/>
            <p:cNvSpPr/>
            <p:nvPr/>
          </p:nvSpPr>
          <p:spPr>
            <a:xfrm flipH="1">
              <a:off x="8366560" y="4131816"/>
              <a:ext cx="217428" cy="276032"/>
            </a:xfrm>
            <a:prstGeom prst="arc">
              <a:avLst>
                <a:gd name="adj1" fmla="val 3092213"/>
                <a:gd name="adj2" fmla="val 17412516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6" name="Arc 405"/>
            <p:cNvSpPr/>
            <p:nvPr/>
          </p:nvSpPr>
          <p:spPr>
            <a:xfrm>
              <a:off x="8211133" y="2941657"/>
              <a:ext cx="600107" cy="1794703"/>
            </a:xfrm>
            <a:prstGeom prst="arc">
              <a:avLst>
                <a:gd name="adj1" fmla="val 15793866"/>
                <a:gd name="adj2" fmla="val 5749055"/>
              </a:avLst>
            </a:prstGeom>
            <a:ln>
              <a:solidFill>
                <a:schemeClr val="accent5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07" name="Arc 406"/>
            <p:cNvSpPr/>
            <p:nvPr/>
          </p:nvSpPr>
          <p:spPr>
            <a:xfrm>
              <a:off x="6608088" y="2087190"/>
              <a:ext cx="191827" cy="181753"/>
            </a:xfrm>
            <a:prstGeom prst="arc">
              <a:avLst>
                <a:gd name="adj1" fmla="val 5894297"/>
                <a:gd name="adj2" fmla="val 19500482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19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10570</TotalTime>
  <Words>1655</Words>
  <Application>Microsoft Office PowerPoint</Application>
  <PresentationFormat>On-screen Show (4:3)</PresentationFormat>
  <Paragraphs>506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Office Theme</vt:lpstr>
      <vt:lpstr>Revised Version</vt:lpstr>
      <vt:lpstr>PowerPoint Presentation</vt:lpstr>
      <vt:lpstr>PowerPoint Presentation</vt:lpstr>
      <vt:lpstr>PowerPoint Presentation</vt:lpstr>
      <vt:lpstr>PowerPoint Presentation</vt:lpstr>
      <vt:lpstr>Prior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Nelson</dc:creator>
  <cp:lastModifiedBy>Russ Ott</cp:lastModifiedBy>
  <cp:revision>116</cp:revision>
  <cp:lastPrinted>2016-04-21T18:18:01Z</cp:lastPrinted>
  <dcterms:created xsi:type="dcterms:W3CDTF">2015-10-13T18:57:07Z</dcterms:created>
  <dcterms:modified xsi:type="dcterms:W3CDTF">2022-04-20T21:20:36Z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2022-04-20T21:07:50Z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a6e522be-b73f-47a1-a821-525cf2a9e197</vt:lpwstr>
  </property>
  <property fmtid="{D5CDD505-2E9C-101B-9397-08002B2CF9AE}" pid="8" name="MSIP_Label_ea60d57e-af5b-4752-ac57-3e4f28ca11dc_ContentBits">
    <vt:lpwstr>0</vt:lpwstr>
  </property>
</Properties>
</file>