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A024-C93E-41D1-8862-4192778E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80C2-5523-473D-818F-1B1CD1647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9450-8A42-4BCD-B413-90D07F93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9D33-D053-4030-AB0D-24BDE490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1883-5158-4277-976F-12CAEBBA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93FF-13A5-4C86-ABC0-2CC0D1B2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5BCEF-C8FA-48B0-8218-FD2D19EA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783A-1633-475D-A92C-A68AE96B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1938-17FA-468D-9D27-A5152796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F4E5-CA9B-45A6-B3CD-74E34299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A9788-CD41-4698-8A3D-2CB414DC9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D444A-2E82-4092-9519-F7C11FEB1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81E3-E881-4203-B6AA-8014D2B8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2B8C-B3E4-4022-ADA2-BC130B9B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D00C-519A-4722-92F5-958181D3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A740-B9E7-48C0-8C59-BE055BA8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00A8-E729-4590-958E-F28C46C8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88A7-6024-4168-9488-CDF4EBE0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66C14-0687-466A-B6C4-270CCD70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2E11-CCBD-4AA2-8807-BE7D8984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E5F3-CE2B-44DF-90FC-7857F215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FAFE-8D4A-49A1-B9AA-08478536C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D70-250E-46AB-80BA-66716231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748F-82F4-4B38-ADDE-9949FF56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A89E-82C1-4674-A39A-C0420EFD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7A00-FAB1-4BE2-AA09-8D0C10A4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7B53-141B-4444-91B8-8AB41083D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C6EB3-5D38-4846-BBA9-D693CED8C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8668F-C58A-4AB4-983A-06237376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B1E0-FE66-425E-90EA-31CB7B00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5AFE-EE81-4CD9-94B9-A13BA1A8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CF6-2250-4622-A2E2-4AC1D40D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ABD2-43ED-4918-B5F4-ED5ADE36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8D7B2-E7CD-4229-A6D4-A4844C9F8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2CE66-9C90-44B1-8A34-D33BD3A28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F867C-DC92-4803-AF7D-442F5D366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91DDE-5B12-4DF6-83AD-5031F75D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2355E-C48C-43E5-B1AC-10ED09A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129F4-38F2-4292-B89A-CD5816B4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6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DE93-418C-4C24-B4B6-D399A8AE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74703-69E2-4704-A23C-2665FD9A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4F9BF-F1F7-44A2-AAD4-D0CDC3E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6A8E2-802C-45FB-B421-32930E1B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CB78A-F1CA-4618-B61B-703486F5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F7C89-42B0-46B7-B1F7-EB87A114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64DF-5768-4561-9472-799BD6D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E140-0CBD-4F32-A110-E2998372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1EFD-F4A6-44D4-9B92-DF53321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0D8B-BF0A-426A-8122-C0884639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0167-2549-448B-9760-FAF88ED0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9848-87B4-4195-89EF-00DEC6BE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DC0D3-DC83-4CC4-86C8-AAB90547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3171-5E6A-4A7B-845F-AF7269C3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17214-9E79-4C4F-9D10-1E3FA219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4EBD8-42A3-447D-AA98-FD14E14C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D225-A35D-4B71-A6C8-76F5FB4A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F6D37-A215-451E-BF58-01BD3AF6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E388-AFA0-4AEE-96A3-988811D4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99A8B-65CC-4379-BFC3-9DB6AEDF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D2FA-5C30-48CD-A044-8235F092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9A94-0D01-47C8-967C-523C7243D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3799-DCB6-4AE8-A13C-FB1764016F6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F928-AE3E-4073-8B96-88314B6BC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DB6F-4B8E-4A81-8C62-CE490207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4F1F-46F7-4023-A7C5-9C129252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7DB92-87AC-4BDD-8FBB-46E97C8E7F85}"/>
              </a:ext>
            </a:extLst>
          </p:cNvPr>
          <p:cNvSpPr/>
          <p:nvPr/>
        </p:nvSpPr>
        <p:spPr>
          <a:xfrm>
            <a:off x="443346" y="317152"/>
            <a:ext cx="9591278" cy="65408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D2317-2F8B-42AE-BED8-F2D485C460C6}"/>
              </a:ext>
            </a:extLst>
          </p:cNvPr>
          <p:cNvSpPr txBox="1"/>
          <p:nvPr/>
        </p:nvSpPr>
        <p:spPr>
          <a:xfrm>
            <a:off x="215208" y="9376"/>
            <a:ext cx="11436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Care Teams Section [0..1] </a:t>
            </a:r>
            <a:r>
              <a:rPr lang="en-US" sz="1100" dirty="0"/>
              <a:t>– No more than one Care Teams Section per C-CDA document.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B57C0-C4A4-4CC0-A0F0-DC283F009558}"/>
              </a:ext>
            </a:extLst>
          </p:cNvPr>
          <p:cNvSpPr txBox="1"/>
          <p:nvPr/>
        </p:nvSpPr>
        <p:spPr>
          <a:xfrm>
            <a:off x="396488" y="275795"/>
            <a:ext cx="96391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Care Team Organizer [0..*] </a:t>
            </a:r>
            <a:r>
              <a:rPr lang="en-US" sz="1100" dirty="0"/>
              <a:t>Zero or more Care Team Organizer entries per Care Teams Section, one for each care team.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code/</a:t>
            </a:r>
            <a:r>
              <a:rPr lang="en-US" sz="1100" dirty="0" err="1"/>
              <a:t>originalText</a:t>
            </a:r>
            <a:r>
              <a:rPr lang="en-US" sz="1100" dirty="0"/>
              <a:t> holds the Care Team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statusCode tells the status of the care team. Inactive teams may be included for historical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effectiveTime</a:t>
            </a:r>
            <a:r>
              <a:rPr lang="en-US" sz="1100" dirty="0"/>
              <a:t> tells the time period when the team was/is relevant.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 participant is the care team lead. An id points to one of the contained care team members. Can have more than one lead [0..*].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2</a:t>
            </a:r>
            <a:r>
              <a:rPr lang="en-US" sz="1100" baseline="30000" dirty="0"/>
              <a:t>nd</a:t>
            </a:r>
            <a:r>
              <a:rPr lang="en-US" sz="1100" dirty="0"/>
              <a:t> participant is the care team location. Can have more than one location [0..*].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C666-B681-492A-9B93-97636D75BD2F}"/>
              </a:ext>
            </a:extLst>
          </p:cNvPr>
          <p:cNvSpPr/>
          <p:nvPr/>
        </p:nvSpPr>
        <p:spPr>
          <a:xfrm>
            <a:off x="591749" y="1428138"/>
            <a:ext cx="9265337" cy="555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4C97F-B6FA-4AC3-BBDA-49192AEB60DC}"/>
              </a:ext>
            </a:extLst>
          </p:cNvPr>
          <p:cNvSpPr/>
          <p:nvPr/>
        </p:nvSpPr>
        <p:spPr>
          <a:xfrm>
            <a:off x="600124" y="2075859"/>
            <a:ext cx="9295124" cy="6350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6D6008-73F8-4F76-AB73-878401F5C356}"/>
              </a:ext>
            </a:extLst>
          </p:cNvPr>
          <p:cNvSpPr/>
          <p:nvPr/>
        </p:nvSpPr>
        <p:spPr>
          <a:xfrm>
            <a:off x="600124" y="2791815"/>
            <a:ext cx="9304945" cy="520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EA159-C655-4717-B236-8B2337C40963}"/>
              </a:ext>
            </a:extLst>
          </p:cNvPr>
          <p:cNvSpPr/>
          <p:nvPr/>
        </p:nvSpPr>
        <p:spPr>
          <a:xfrm>
            <a:off x="600124" y="3383953"/>
            <a:ext cx="9304945" cy="605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B7F0E1-5EA0-4C6F-9D95-A252E991B834}"/>
              </a:ext>
            </a:extLst>
          </p:cNvPr>
          <p:cNvSpPr/>
          <p:nvPr/>
        </p:nvSpPr>
        <p:spPr>
          <a:xfrm>
            <a:off x="655881" y="4061559"/>
            <a:ext cx="9304945" cy="2321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AF2531-9805-41DE-BE21-A1EE67FC8C69}"/>
              </a:ext>
            </a:extLst>
          </p:cNvPr>
          <p:cNvSpPr/>
          <p:nvPr/>
        </p:nvSpPr>
        <p:spPr>
          <a:xfrm>
            <a:off x="668035" y="6436372"/>
            <a:ext cx="9294455" cy="4067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71218-A755-44A7-8400-7B65688FAFAE}"/>
              </a:ext>
            </a:extLst>
          </p:cNvPr>
          <p:cNvSpPr txBox="1"/>
          <p:nvPr/>
        </p:nvSpPr>
        <p:spPr>
          <a:xfrm>
            <a:off x="637758" y="1428138"/>
            <a:ext cx="9052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Care Team Type Observation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Represents if the care team is a conditioned focused, longitudinal focused, public health focused, community services focused, </a:t>
            </a:r>
            <a:r>
              <a:rPr lang="en-US" sz="1100" dirty="0" err="1"/>
              <a:t>etc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care team can be classified as being more than one type.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9671B-CDFB-41F0-A579-CE7CD5BD2B8A}"/>
              </a:ext>
            </a:extLst>
          </p:cNvPr>
          <p:cNvSpPr txBox="1"/>
          <p:nvPr/>
        </p:nvSpPr>
        <p:spPr>
          <a:xfrm>
            <a:off x="591750" y="2052054"/>
            <a:ext cx="9052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Entry Reference 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is used for why the care team came into existence  or why the care team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Reference health concerns, risk concerns, problems, medications, procedures,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3C8ED-391C-4A39-96DA-74B6542EC5E6}"/>
              </a:ext>
            </a:extLst>
          </p:cNvPr>
          <p:cNvSpPr txBox="1"/>
          <p:nvPr/>
        </p:nvSpPr>
        <p:spPr>
          <a:xfrm>
            <a:off x="600124" y="2845638"/>
            <a:ext cx="8585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Encounter Activity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Encounter(s) the care team is associated with – e.g. inpatient encounter due to a stroke, outpatient oncology encounter,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FB99D-7C3D-439C-A250-8C1C7F79F07D}"/>
              </a:ext>
            </a:extLst>
          </p:cNvPr>
          <p:cNvSpPr txBox="1"/>
          <p:nvPr/>
        </p:nvSpPr>
        <p:spPr>
          <a:xfrm>
            <a:off x="590408" y="3371467"/>
            <a:ext cx="9039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 Activity [0..1]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Provides ability to fully describe contexts about the encounter in detail (e.g. this team becomes active when a child with special needs is admitted to an inpatient setting; this team is  the patient primary care team while in Michigan during  the summer (snow birds);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727EB-9908-482D-BAEC-6F9443568FD5}"/>
              </a:ext>
            </a:extLst>
          </p:cNvPr>
          <p:cNvSpPr txBox="1"/>
          <p:nvPr/>
        </p:nvSpPr>
        <p:spPr>
          <a:xfrm>
            <a:off x="749216" y="4116429"/>
            <a:ext cx="9295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Care Team Member Act [1..*]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performer contains care team member information. Performer can be a person or an organization. The member may include a scoping organization.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participant is used for additional care team member functions (role) on the care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2</a:t>
            </a:r>
            <a:r>
              <a:rPr lang="en-US" sz="1100" baseline="30000" dirty="0"/>
              <a:t>nd</a:t>
            </a:r>
            <a:r>
              <a:rPr lang="en-US" sz="1100" dirty="0"/>
              <a:t> participant is the location where the care team member provides the care.</a:t>
            </a:r>
            <a:endParaRPr 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BAF60-6A33-4315-A33A-BFEE8C09A5F0}"/>
              </a:ext>
            </a:extLst>
          </p:cNvPr>
          <p:cNvSpPr txBox="1"/>
          <p:nvPr/>
        </p:nvSpPr>
        <p:spPr>
          <a:xfrm>
            <a:off x="668035" y="6436372"/>
            <a:ext cx="8130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Author Participation [0..*]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Documenter of the care team information      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A0126D-01D4-422E-9E04-9F4CEAA94912}"/>
              </a:ext>
            </a:extLst>
          </p:cNvPr>
          <p:cNvSpPr/>
          <p:nvPr/>
        </p:nvSpPr>
        <p:spPr>
          <a:xfrm>
            <a:off x="940595" y="5287119"/>
            <a:ext cx="8823302" cy="3445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CF0AEC-8CDC-4A5C-93DB-483A20F1E759}"/>
              </a:ext>
            </a:extLst>
          </p:cNvPr>
          <p:cNvSpPr/>
          <p:nvPr/>
        </p:nvSpPr>
        <p:spPr>
          <a:xfrm>
            <a:off x="951602" y="5733547"/>
            <a:ext cx="8845152" cy="4213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79AD2E-ED49-4CC7-8D46-87C71C25F1DD}"/>
              </a:ext>
            </a:extLst>
          </p:cNvPr>
          <p:cNvSpPr/>
          <p:nvPr/>
        </p:nvSpPr>
        <p:spPr>
          <a:xfrm>
            <a:off x="918744" y="4874144"/>
            <a:ext cx="8845152" cy="307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508D4-6085-4932-A631-4B36FCB84A31}"/>
              </a:ext>
            </a:extLst>
          </p:cNvPr>
          <p:cNvSpPr txBox="1"/>
          <p:nvPr/>
        </p:nvSpPr>
        <p:spPr>
          <a:xfrm>
            <a:off x="940594" y="5300794"/>
            <a:ext cx="859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 Activity </a:t>
            </a:r>
            <a:r>
              <a:rPr lang="en-US" sz="1100" dirty="0"/>
              <a:t>– narratively describes information about the member on the care team (e.g. this daughter provides ADLs, etc.)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2D21D-57A5-4C9B-BC1C-44C8D89C4037}"/>
              </a:ext>
            </a:extLst>
          </p:cNvPr>
          <p:cNvSpPr txBox="1"/>
          <p:nvPr/>
        </p:nvSpPr>
        <p:spPr>
          <a:xfrm>
            <a:off x="942989" y="5703729"/>
            <a:ext cx="8701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Care Team Member Schedule Observation </a:t>
            </a:r>
            <a:r>
              <a:rPr lang="en-US" sz="1100" dirty="0"/>
              <a:t>– describes schedule of when or how frequently the care team member participates (or provides care to the patient) on the care team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5D12A-C8F9-4C9F-A2B4-3518E937CDCD}"/>
              </a:ext>
            </a:extLst>
          </p:cNvPr>
          <p:cNvSpPr txBox="1"/>
          <p:nvPr/>
        </p:nvSpPr>
        <p:spPr>
          <a:xfrm>
            <a:off x="887117" y="4889516"/>
            <a:ext cx="9148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Encounter Activity </a:t>
            </a:r>
            <a:r>
              <a:rPr lang="en-US" sz="1100" dirty="0"/>
              <a:t>– encounter the member on the team member is associated with</a:t>
            </a:r>
          </a:p>
        </p:txBody>
      </p:sp>
    </p:spTree>
    <p:extLst>
      <p:ext uri="{BB962C8B-B14F-4D97-AF65-F5344CB8AC3E}">
        <p14:creationId xmlns:p14="http://schemas.microsoft.com/office/powerpoint/2010/main" val="68732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443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Emma</dc:creator>
  <cp:lastModifiedBy>Lisa Nelson</cp:lastModifiedBy>
  <cp:revision>29</cp:revision>
  <dcterms:created xsi:type="dcterms:W3CDTF">2019-05-24T23:03:21Z</dcterms:created>
  <dcterms:modified xsi:type="dcterms:W3CDTF">2019-06-14T11:35:29Z</dcterms:modified>
</cp:coreProperties>
</file>