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  <p:sldMasterId id="2147483710" r:id="rId5"/>
  </p:sldMasterIdLst>
  <p:notesMasterIdLst>
    <p:notesMasterId r:id="rId13"/>
  </p:notesMasterIdLst>
  <p:handoutMasterIdLst>
    <p:handoutMasterId r:id="rId14"/>
  </p:handoutMasterIdLst>
  <p:sldIdLst>
    <p:sldId id="256" r:id="rId6"/>
    <p:sldId id="482" r:id="rId7"/>
    <p:sldId id="274" r:id="rId8"/>
    <p:sldId id="486" r:id="rId9"/>
    <p:sldId id="489" r:id="rId10"/>
    <p:sldId id="488" r:id="rId11"/>
    <p:sldId id="48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L Langenberg" initials="KLL" lastIdx="4" clrIdx="0">
    <p:extLst>
      <p:ext uri="{19B8F6BF-5375-455C-9EA6-DF929625EA0E}">
        <p15:presenceInfo xmlns:p15="http://schemas.microsoft.com/office/powerpoint/2012/main" userId="S::KLANGENBERG@MITRE.ORG::63156678-8f40-497f-9cbf-fd3fbf4d0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0000"/>
    <a:srgbClr val="EC2227"/>
    <a:srgbClr val="BABCBE"/>
    <a:srgbClr val="000000"/>
    <a:srgbClr val="747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6190" autoAdjust="0"/>
  </p:normalViewPr>
  <p:slideViewPr>
    <p:cSldViewPr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07A0FF-9403-41B7-98B0-F2A2ABECE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18FBC-4552-4609-83A1-DA7EA61AF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D8E9-7CE8-4EBC-B00B-40EFAA926F0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1728E-E5AB-4BFE-8C6C-26A4DF3E0E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08D8D-D5AF-4235-B223-76634006D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9902-1CA1-4525-9A7D-1FBF93BFD3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84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6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219200" y="5562600"/>
            <a:ext cx="1905000" cy="304800"/>
          </a:xfrm>
        </p:spPr>
        <p:txBody>
          <a:bodyPr lIns="0" tIns="0" rIns="0" bIns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096000" cy="1295400"/>
          </a:xfrm>
        </p:spPr>
        <p:txBody>
          <a:bodyPr lIns="0" tIns="0" rIns="0" bIns="0"/>
          <a:lstStyle>
            <a:lvl1pPr marL="0" indent="0" algn="l">
              <a:buFont typeface="Wingdings" pitchFamily="2" charset="2"/>
              <a:buNone/>
              <a:defRPr sz="2500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19200" y="838200"/>
            <a:ext cx="6096000" cy="1981200"/>
          </a:xfrm>
        </p:spPr>
        <p:txBody>
          <a:bodyPr lIns="0" tIns="0" rIns="0" bIns="0" anchor="b"/>
          <a:lstStyle>
            <a:lvl1pPr>
              <a:lnSpc>
                <a:spcPct val="100000"/>
              </a:lnSpc>
              <a:defRPr sz="3800" b="1" spc="11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4086" y="874023"/>
            <a:ext cx="0" cy="3545577"/>
          </a:xfrm>
          <a:prstGeom prst="line">
            <a:avLst/>
          </a:prstGeom>
          <a:ln w="825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4191000"/>
            <a:ext cx="2303182" cy="1254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19200" y="4648200"/>
            <a:ext cx="4800600" cy="762000"/>
          </a:xfrm>
        </p:spPr>
        <p:txBody>
          <a:bodyPr lIns="0" tIns="0" rIns="0" bIns="0" anchor="b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4488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83B9B5-6566-4AAC-BCE4-1A36912B13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21569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380235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28457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To add background image: </a:t>
            </a:r>
            <a:br>
              <a:rPr lang="en-US" dirty="0"/>
            </a:br>
            <a:r>
              <a:rPr lang="en-US" dirty="0"/>
              <a:t>1. Navigate to FJ: Images </a:t>
            </a:r>
            <a:br>
              <a:rPr lang="en-US" dirty="0"/>
            </a:br>
            <a:r>
              <a:rPr lang="en-US" dirty="0"/>
              <a:t>2. Select a photo from the featured gallery, “Images for PPT Cover Slides” </a:t>
            </a:r>
            <a:br>
              <a:rPr lang="en-US" dirty="0"/>
            </a:br>
            <a:r>
              <a:rPr lang="en-US" dirty="0"/>
              <a:t>3. Save the desired image to your computer or desired location. </a:t>
            </a:r>
            <a:br>
              <a:rPr lang="en-US" dirty="0"/>
            </a:br>
            <a:r>
              <a:rPr lang="en-US" dirty="0"/>
              <a:t>4. Next, click on the icon &amp; choose image from the saved location. </a:t>
            </a:r>
            <a:br>
              <a:rPr lang="en-US" dirty="0"/>
            </a:br>
            <a:r>
              <a:rPr lang="en-US" dirty="0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1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“Arial 54 pt. Insert </a:t>
            </a:r>
            <a:br>
              <a:rPr lang="en-US" dirty="0"/>
            </a:br>
            <a:r>
              <a:rPr lang="en-US" dirty="0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411359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07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8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5A4E-0F23-4F45-99A6-6448278FA42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219200" y="5562600"/>
            <a:ext cx="1905000" cy="304800"/>
          </a:xfrm>
        </p:spPr>
        <p:txBody>
          <a:bodyPr lIns="0" tIns="0" rIns="0" bIns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096000" cy="1295400"/>
          </a:xfrm>
        </p:spPr>
        <p:txBody>
          <a:bodyPr lIns="0" tIns="0" rIns="0" bIns="0"/>
          <a:lstStyle>
            <a:lvl1pPr marL="0" indent="0" algn="l">
              <a:buFont typeface="Wingdings" pitchFamily="2" charset="2"/>
              <a:buNone/>
              <a:defRPr sz="2500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19200" y="838200"/>
            <a:ext cx="6096000" cy="1981200"/>
          </a:xfrm>
        </p:spPr>
        <p:txBody>
          <a:bodyPr lIns="0" tIns="0" rIns="0" bIns="0" anchor="b"/>
          <a:lstStyle>
            <a:lvl1pPr>
              <a:lnSpc>
                <a:spcPct val="100000"/>
              </a:lnSpc>
              <a:defRPr sz="3800" b="1" spc="11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4086" y="874023"/>
            <a:ext cx="0" cy="3545577"/>
          </a:xfrm>
          <a:prstGeom prst="line">
            <a:avLst/>
          </a:prstGeom>
          <a:ln w="825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524000"/>
            <a:ext cx="2303182" cy="1254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19200" y="4648200"/>
            <a:ext cx="4800600" cy="762000"/>
          </a:xfrm>
        </p:spPr>
        <p:txBody>
          <a:bodyPr lIns="0" tIns="0" rIns="0" bIns="0" anchor="b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214777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85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0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5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4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“Click to edit text”</a:t>
            </a:r>
          </a:p>
          <a:p>
            <a:pPr lvl="1"/>
            <a:r>
              <a:rPr lang="en-US" dirty="0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 dirty="0"/>
              <a:t>“Click to edit textbox text”</a:t>
            </a:r>
          </a:p>
          <a:p>
            <a:pPr lvl="1"/>
            <a:r>
              <a:rPr lang="en-US" dirty="0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79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6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21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371600"/>
            <a:ext cx="12192000" cy="2667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1371600"/>
            <a:ext cx="11070336" cy="2667001"/>
          </a:xfrm>
        </p:spPr>
        <p:txBody>
          <a:bodyPr anchor="ctr"/>
          <a:lstStyle>
            <a:lvl1pPr algn="l">
              <a:defRPr sz="3800" b="1" cap="all" spc="15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B45A3F-552B-4961-AC9A-06435CED62A6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1638300"/>
            <a:ext cx="0" cy="21336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1481800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9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2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8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9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34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9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0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nisi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871200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11760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2428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486327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1BCF-F049-4694-80D2-913C99FD72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004767"/>
            <a:ext cx="6117336" cy="486327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 dirty="0"/>
              <a:t>email@mitre.org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104053-087A-439B-AB7E-3D867AA16C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394" y="4510317"/>
            <a:ext cx="5645142" cy="48577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D7FCA-DE2C-4CCC-8673-38B74D10C4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9394" y="5063666"/>
            <a:ext cx="5647676" cy="51182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 dirty="0"/>
              <a:t>linkedin.com/in/</a:t>
            </a:r>
            <a:r>
              <a:rPr lang="en-US" dirty="0" err="1"/>
              <a:t>firstnamelastname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2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br>
              <a:rPr lang="en-US" dirty="0"/>
            </a:br>
            <a:r>
              <a:rPr lang="en-US" dirty="0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 dirty="0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 dirty="0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 dirty="0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24669479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897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46909"/>
            <a:ext cx="11277600" cy="5001491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2"/>
                </a:solidFill>
              </a:defRPr>
            </a:lvl1pPr>
            <a:lvl2pPr marL="688975" indent="-34448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1033463" indent="-344488"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2"/>
                </a:solidFill>
              </a:defRPr>
            </a:lvl4pPr>
            <a:lvl5pPr marL="1377950" indent="-238125"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5pPr>
            <a:lvl6pPr marL="1603375" indent="-225425"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099A86-3DE4-41E9-9CDD-9E48744D9D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3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96165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871200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5486400" cy="3806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828800"/>
            <a:ext cx="5486400" cy="3806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96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1219200"/>
          </a:xfrm>
        </p:spPr>
        <p:txBody>
          <a:bodyPr/>
          <a:lstStyle>
            <a:lvl1pPr>
              <a:defRPr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63762"/>
            <a:ext cx="5386917" cy="3398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524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163762"/>
            <a:ext cx="5389033" cy="3398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3C222-0D39-4811-86B3-D597E417D9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304800"/>
            <a:ext cx="0" cy="12192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8657" y="304800"/>
            <a:ext cx="5903342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810" y="304800"/>
            <a:ext cx="5348987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810" y="1828800"/>
            <a:ext cx="534899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5871" y="304799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CC52BE-78B0-4258-8111-5ACC6F3F5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86308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02707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8657" y="304800"/>
            <a:ext cx="5903342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810" y="304800"/>
            <a:ext cx="5348987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810" y="1828800"/>
            <a:ext cx="534899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5871" y="304799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CC52BE-78B0-4258-8111-5ACC6F3F5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86308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642A1-13F5-4460-AD8E-35B7AEC4801B}"/>
              </a:ext>
            </a:extLst>
          </p:cNvPr>
          <p:cNvGrpSpPr/>
          <p:nvPr userDrawn="1"/>
        </p:nvGrpSpPr>
        <p:grpSpPr>
          <a:xfrm>
            <a:off x="6512810" y="6234262"/>
            <a:ext cx="832024" cy="490388"/>
            <a:chOff x="6050420" y="6334125"/>
            <a:chExt cx="832024" cy="490388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BA192BA4-D034-4A7E-A526-C65CC4FC6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420" y="6369050"/>
              <a:ext cx="679624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C5615-BAA5-442E-B835-4A69B4CF0822}"/>
                </a:ext>
              </a:extLst>
            </p:cNvPr>
            <p:cNvCxnSpPr/>
            <p:nvPr userDrawn="1"/>
          </p:nvCxnSpPr>
          <p:spPr>
            <a:xfrm>
              <a:off x="6882444" y="6334125"/>
              <a:ext cx="0" cy="490388"/>
            </a:xfrm>
            <a:prstGeom prst="line">
              <a:avLst/>
            </a:prstGeom>
            <a:ln w="6350">
              <a:solidFill>
                <a:srgbClr val="3D302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767A338-A4E4-4356-ABE1-17AA2D7D5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497235" y="6419849"/>
            <a:ext cx="3628762" cy="3048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 dirty="0"/>
              <a:t>® 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174910121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EBEAC-E249-4FEE-92A7-26150F0D2C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304800"/>
            <a:ext cx="0" cy="12192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6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5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108712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11176000" cy="38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87000" y="6477000"/>
            <a:ext cx="111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74767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6302829"/>
            <a:ext cx="670070" cy="36472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143000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38116-566B-4E15-8013-5761F2D2504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4800" y="6302829"/>
            <a:ext cx="670070" cy="3647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B008D-63F7-4C25-B01D-C0BD26A3FBEF}"/>
              </a:ext>
            </a:extLst>
          </p:cNvPr>
          <p:cNvCxnSpPr/>
          <p:nvPr userDrawn="1"/>
        </p:nvCxnSpPr>
        <p:spPr>
          <a:xfrm>
            <a:off x="1143000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51C9-0789-437B-AD1E-1888E9141F81}"/>
              </a:ext>
            </a:extLst>
          </p:cNvPr>
          <p:cNvCxnSpPr/>
          <p:nvPr userDrawn="1"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6" r:id="rId3"/>
    <p:sldLayoutId id="2147483695" r:id="rId4"/>
    <p:sldLayoutId id="2147483705" r:id="rId5"/>
    <p:sldLayoutId id="2147483708" r:id="rId6"/>
    <p:sldLayoutId id="2147483703" r:id="rId7"/>
    <p:sldLayoutId id="2147483704" r:id="rId8"/>
    <p:sldLayoutId id="2147483707" r:id="rId9"/>
    <p:sldLayoutId id="2147483709" r:id="rId10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2000"/>
        <a:buFont typeface="Wingdings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0000"/>
        <a:buFont typeface="Lucida Grande"/>
        <a:buChar char="-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58000"/>
        <a:buFont typeface="Wingdings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5000"/>
        <a:buFont typeface="Wingdings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Arial 24 pt. Edit master text styles</a:t>
            </a:r>
          </a:p>
          <a:p>
            <a:pPr lvl="1"/>
            <a:r>
              <a:rPr lang="en-US" dirty="0"/>
              <a:t>Arial 24 PT. Second level</a:t>
            </a:r>
          </a:p>
          <a:p>
            <a:pPr lvl="2"/>
            <a:r>
              <a:rPr lang="en-US" dirty="0"/>
              <a:t>Arial 24 PT. Third level</a:t>
            </a:r>
          </a:p>
          <a:p>
            <a:pPr lvl="3"/>
            <a:r>
              <a:rPr lang="en-US" dirty="0"/>
              <a:t>Arial 24 PT. Fourth level</a:t>
            </a:r>
          </a:p>
          <a:p>
            <a:pPr lvl="4"/>
            <a:r>
              <a:rPr lang="en-US" dirty="0"/>
              <a:t>Arial 22 PT. Fifth level</a:t>
            </a:r>
          </a:p>
          <a:p>
            <a:pPr lvl="5"/>
            <a:r>
              <a:rPr lang="en-US" dirty="0"/>
              <a:t>Arial 18 PT. Sixth level</a:t>
            </a:r>
          </a:p>
          <a:p>
            <a:pPr lvl="6"/>
            <a:r>
              <a:rPr lang="en-US" dirty="0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43375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90348-283C-4331-AD5E-86DFE5D3C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657600"/>
            <a:ext cx="6096000" cy="1295400"/>
          </a:xfrm>
        </p:spPr>
        <p:txBody>
          <a:bodyPr/>
          <a:lstStyle/>
          <a:p>
            <a:r>
              <a:rPr lang="en-US" dirty="0"/>
              <a:t>v1.3.0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D1B29-E752-48B1-965C-73A6126F8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09A73-3530-48E5-85E6-8A2EBB3CB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09F39D-85C1-4F2D-B9D1-CAF0936C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71600"/>
            <a:ext cx="6096000" cy="1981200"/>
          </a:xfrm>
        </p:spPr>
        <p:txBody>
          <a:bodyPr/>
          <a:lstStyle/>
          <a:p>
            <a:r>
              <a:rPr lang="en-US" dirty="0"/>
              <a:t>PACP Implementation Guide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6CF2E9-D1E0-4FCB-A86C-D42DD1C6C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Lisa Nelson, MS MBA</a:t>
            </a:r>
          </a:p>
          <a:p>
            <a:r>
              <a:rPr lang="en-US" dirty="0"/>
              <a:t>August 20, 2022</a:t>
            </a:r>
          </a:p>
        </p:txBody>
      </p:sp>
    </p:spTree>
    <p:extLst>
      <p:ext uri="{BB962C8B-B14F-4D97-AF65-F5344CB8AC3E}">
        <p14:creationId xmlns:p14="http://schemas.microsoft.com/office/powerpoint/2010/main" val="38290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106795-416A-4F81-8AD3-82F6B72D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History and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FB78F-4886-475B-B68F-2A9CA157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1353800" cy="3810000"/>
          </a:xfrm>
        </p:spPr>
        <p:txBody>
          <a:bodyPr/>
          <a:lstStyle/>
          <a:p>
            <a:r>
              <a:rPr lang="en-US" sz="2400" dirty="0"/>
              <a:t>2015 Began first Patient Generated Document – PACP</a:t>
            </a:r>
          </a:p>
          <a:p>
            <a:pPr lvl="1"/>
            <a:r>
              <a:rPr lang="en-US" sz="2000" dirty="0"/>
              <a:t>Large industry group, 15 different types of advance directives</a:t>
            </a:r>
          </a:p>
          <a:p>
            <a:r>
              <a:rPr lang="en-US" sz="2400" dirty="0"/>
              <a:t>2016 PACP R1 STU 1</a:t>
            </a:r>
          </a:p>
          <a:p>
            <a:r>
              <a:rPr lang="en-US" sz="2400" dirty="0"/>
              <a:t>2018 C-CDA Supplemental Templates for Advance Directives R1 STU 1</a:t>
            </a:r>
          </a:p>
          <a:p>
            <a:r>
              <a:rPr lang="en-US" sz="2400" dirty="0"/>
              <a:t>2019 PACP R1 STU 2</a:t>
            </a:r>
          </a:p>
          <a:p>
            <a:r>
              <a:rPr lang="en-US" sz="2400" dirty="0"/>
              <a:t>2021 C-CDA Supplemental Templates for Advance Directives R1 STU 2</a:t>
            </a:r>
          </a:p>
          <a:p>
            <a:r>
              <a:rPr lang="en-US" sz="2400" dirty="0"/>
              <a:t>2022 PACP R1 STU 3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6E3541-8240-4A53-AB88-8CE0E0CDC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7654-2B01-4C4D-BF81-B4033E73E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9243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5978" y="1062682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89837" y="1083029"/>
            <a:ext cx="1853514" cy="4852335"/>
            <a:chOff x="3665837" y="1083028"/>
            <a:chExt cx="1853514" cy="4852335"/>
          </a:xfrm>
        </p:grpSpPr>
        <p:sp>
          <p:nvSpPr>
            <p:cNvPr id="6" name="Rectangle 5"/>
            <p:cNvSpPr/>
            <p:nvPr/>
          </p:nvSpPr>
          <p:spPr>
            <a:xfrm>
              <a:off x="3665837" y="1083276"/>
              <a:ext cx="1853514" cy="485208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27621" y="509303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7613" y="4271298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7609" y="3441317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7617" y="262167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3486" y="1807360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5837" y="1755435"/>
              <a:ext cx="1034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Healthcare Agents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5285" y="2598376"/>
              <a:ext cx="12795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GPP Certain Conditions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5285" y="3425770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4341" y="4253164"/>
              <a:ext cx="178446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9518" y="5086595"/>
              <a:ext cx="9797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68901" y="1083028"/>
              <a:ext cx="5229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26444" y="1083230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9" name="Right Brace 18"/>
          <p:cNvSpPr/>
          <p:nvPr/>
        </p:nvSpPr>
        <p:spPr>
          <a:xfrm flipH="1">
            <a:off x="5007015" y="2592051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92334" y="3001759"/>
            <a:ext cx="1014681" cy="112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96460" y="3789367"/>
            <a:ext cx="1010554" cy="34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96460" y="4130860"/>
            <a:ext cx="1010554" cy="48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32212" y="207981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9472" y="1797549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1881" y="5058033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36803" y="505389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62387" y="261046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2387" y="3423375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74152" y="423628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37629" y="42080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24606" y="3400138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08787" y="2581671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11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11828" y="4130860"/>
            <a:ext cx="995187" cy="131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11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6994177" y="2588716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7068" y="5078556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1990" y="5074416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 flipV="1">
            <a:off x="6909298" y="1958555"/>
            <a:ext cx="1317770" cy="351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1"/>
            <a:endCxn id="42" idx="1"/>
          </p:cNvCxnSpPr>
          <p:nvPr/>
        </p:nvCxnSpPr>
        <p:spPr>
          <a:xfrm flipH="1" flipV="1">
            <a:off x="7302382" y="4111049"/>
            <a:ext cx="924687" cy="135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43351" y="1083029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302381" y="3009877"/>
            <a:ext cx="923074" cy="110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302382" y="3804013"/>
            <a:ext cx="921557" cy="31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13689" y="52633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163695" y="1062682"/>
            <a:ext cx="1853516" cy="4852087"/>
            <a:chOff x="6639695" y="1062681"/>
            <a:chExt cx="1853516" cy="4852087"/>
          </a:xfrm>
        </p:grpSpPr>
        <p:sp>
          <p:nvSpPr>
            <p:cNvPr id="59" name="Rectangle 58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40529" y="1750540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9188" y="259955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9188" y="3416917"/>
              <a:ext cx="7761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9188" y="4265909"/>
              <a:ext cx="13147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Evaluations &amp; Outcomes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39695" y="1066746"/>
              <a:ext cx="522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24001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Relationships: Combined View R1 STU 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9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63696" y="754905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15978" y="754905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66813" y="6163568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252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13982" y="1547092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69829" y="1505411"/>
            <a:ext cx="15103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81" name="Oval 80"/>
          <p:cNvSpPr/>
          <p:nvPr/>
        </p:nvSpPr>
        <p:spPr>
          <a:xfrm>
            <a:off x="4102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4091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4033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4693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4710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4647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87" name="Oval 86"/>
          <p:cNvSpPr/>
          <p:nvPr/>
        </p:nvSpPr>
        <p:spPr>
          <a:xfrm>
            <a:off x="7863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11</a:t>
            </a:r>
            <a:endParaRPr lang="en-US" sz="600" dirty="0"/>
          </a:p>
        </p:txBody>
      </p:sp>
      <p:sp>
        <p:nvSpPr>
          <p:cNvPr id="88" name="Oval 87"/>
          <p:cNvSpPr/>
          <p:nvPr/>
        </p:nvSpPr>
        <p:spPr>
          <a:xfrm>
            <a:off x="7879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10</a:t>
            </a:r>
            <a:endParaRPr lang="en-US" sz="600" dirty="0"/>
          </a:p>
        </p:txBody>
      </p:sp>
      <p:sp>
        <p:nvSpPr>
          <p:cNvPr id="89" name="Oval 88"/>
          <p:cNvSpPr/>
          <p:nvPr/>
        </p:nvSpPr>
        <p:spPr>
          <a:xfrm>
            <a:off x="7301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90" name="Oval 89"/>
          <p:cNvSpPr/>
          <p:nvPr/>
        </p:nvSpPr>
        <p:spPr>
          <a:xfrm>
            <a:off x="7312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91" name="Oval 90"/>
          <p:cNvSpPr/>
          <p:nvPr/>
        </p:nvSpPr>
        <p:spPr>
          <a:xfrm>
            <a:off x="7456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568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9837" y="1083277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47486" y="2217756"/>
            <a:ext cx="1729946" cy="52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7669" y="2197638"/>
            <a:ext cx="164339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Healthcare Agents Appointment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33AE81F-2F13-B601-56F9-8666B1513FCA}"/>
              </a:ext>
            </a:extLst>
          </p:cNvPr>
          <p:cNvGrpSpPr/>
          <p:nvPr/>
        </p:nvGrpSpPr>
        <p:grpSpPr>
          <a:xfrm>
            <a:off x="5223518" y="5265756"/>
            <a:ext cx="1763158" cy="525444"/>
            <a:chOff x="5223518" y="5265756"/>
            <a:chExt cx="1763158" cy="525444"/>
          </a:xfrm>
        </p:grpSpPr>
        <p:sp>
          <p:nvSpPr>
            <p:cNvPr id="7" name="Rectangle 6"/>
            <p:cNvSpPr/>
            <p:nvPr/>
          </p:nvSpPr>
          <p:spPr>
            <a:xfrm>
              <a:off x="5256730" y="52657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3518" y="5330509"/>
              <a:ext cx="9797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92901" y="1083029"/>
            <a:ext cx="52290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5978" y="1062682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26444" y="1083230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9" name="Right Brace 18"/>
          <p:cNvSpPr/>
          <p:nvPr/>
        </p:nvSpPr>
        <p:spPr>
          <a:xfrm flipH="1">
            <a:off x="5007014" y="2822922"/>
            <a:ext cx="230496" cy="2358678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cxnSpLocks/>
            <a:endCxn id="19" idx="1"/>
          </p:cNvCxnSpPr>
          <p:nvPr/>
        </p:nvCxnSpPr>
        <p:spPr>
          <a:xfrm>
            <a:off x="3992334" y="3001759"/>
            <a:ext cx="1014680" cy="126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1"/>
          </p:cNvCxnSpPr>
          <p:nvPr/>
        </p:nvCxnSpPr>
        <p:spPr>
          <a:xfrm>
            <a:off x="3996460" y="3789367"/>
            <a:ext cx="1010554" cy="47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9" idx="1"/>
          </p:cNvCxnSpPr>
          <p:nvPr/>
        </p:nvCxnSpPr>
        <p:spPr>
          <a:xfrm flipV="1">
            <a:off x="3996460" y="4268155"/>
            <a:ext cx="1010554" cy="34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32212" y="207981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9472" y="1797549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1881" y="5058033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36803" y="505389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62387" y="261046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2387" y="3423375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74152" y="423628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37629" y="42080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24606" y="3400138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08787" y="2581671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11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19" idx="1"/>
          </p:cNvCxnSpPr>
          <p:nvPr/>
        </p:nvCxnSpPr>
        <p:spPr>
          <a:xfrm flipV="1">
            <a:off x="4011828" y="4268155"/>
            <a:ext cx="995186" cy="118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endCxn id="11" idx="1"/>
          </p:cNvCxnSpPr>
          <p:nvPr/>
        </p:nvCxnSpPr>
        <p:spPr>
          <a:xfrm flipV="1">
            <a:off x="4011827" y="2480478"/>
            <a:ext cx="1235659" cy="3121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6994177" y="2822922"/>
            <a:ext cx="308204" cy="2355343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7068" y="5078556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1990" y="5074416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45" name="Straight Arrow Connector 44"/>
          <p:cNvCxnSpPr>
            <a:cxnSpLocks/>
            <a:stCxn id="43" idx="1"/>
            <a:endCxn id="11" idx="3"/>
          </p:cNvCxnSpPr>
          <p:nvPr/>
        </p:nvCxnSpPr>
        <p:spPr>
          <a:xfrm flipH="1" flipV="1">
            <a:off x="6977432" y="2480478"/>
            <a:ext cx="1249636" cy="2989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2" idx="1"/>
          </p:cNvCxnSpPr>
          <p:nvPr/>
        </p:nvCxnSpPr>
        <p:spPr>
          <a:xfrm flipH="1" flipV="1">
            <a:off x="7302381" y="4266111"/>
            <a:ext cx="924687" cy="120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43351" y="1083029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42" idx="1"/>
          </p:cNvCxnSpPr>
          <p:nvPr/>
        </p:nvCxnSpPr>
        <p:spPr>
          <a:xfrm flipH="1">
            <a:off x="7302381" y="3009877"/>
            <a:ext cx="923074" cy="1256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42" idx="1"/>
          </p:cNvCxnSpPr>
          <p:nvPr/>
        </p:nvCxnSpPr>
        <p:spPr>
          <a:xfrm flipH="1">
            <a:off x="7302381" y="3804013"/>
            <a:ext cx="921558" cy="46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13689" y="52633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163695" y="1062682"/>
            <a:ext cx="1853516" cy="4852087"/>
            <a:chOff x="6639695" y="1062681"/>
            <a:chExt cx="1853516" cy="4852087"/>
          </a:xfrm>
        </p:grpSpPr>
        <p:sp>
          <p:nvSpPr>
            <p:cNvPr id="59" name="Rectangle 58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40529" y="1750540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9188" y="259955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9188" y="3416917"/>
              <a:ext cx="7761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9188" y="4265909"/>
              <a:ext cx="13147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Evaluations &amp; Outcomes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39695" y="1066746"/>
              <a:ext cx="522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24001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Relationships: Combined View R1 STU3 (aligned with FHIR ADI)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9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63696" y="754905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15978" y="754905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66813" y="6163568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252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BFC927-FC61-7584-E33F-E14C1342CAED}"/>
              </a:ext>
            </a:extLst>
          </p:cNvPr>
          <p:cNvGrpSpPr/>
          <p:nvPr/>
        </p:nvGrpSpPr>
        <p:grpSpPr>
          <a:xfrm>
            <a:off x="5195250" y="1661321"/>
            <a:ext cx="1786305" cy="484207"/>
            <a:chOff x="5195250" y="1505411"/>
            <a:chExt cx="1786305" cy="484207"/>
          </a:xfrm>
        </p:grpSpPr>
        <p:sp>
          <p:nvSpPr>
            <p:cNvPr id="79" name="Rectangle 78"/>
            <p:cNvSpPr/>
            <p:nvPr/>
          </p:nvSpPr>
          <p:spPr>
            <a:xfrm>
              <a:off x="5244212" y="1524000"/>
              <a:ext cx="1737343" cy="46561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95250" y="1505411"/>
              <a:ext cx="137569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Administrative Information</a:t>
              </a:r>
            </a:p>
          </p:txBody>
        </p:sp>
      </p:grpSp>
      <p:sp>
        <p:nvSpPr>
          <p:cNvPr id="81" name="Oval 80"/>
          <p:cNvSpPr/>
          <p:nvPr/>
        </p:nvSpPr>
        <p:spPr>
          <a:xfrm>
            <a:off x="4102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4091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4033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4693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4710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4647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87" name="Oval 86"/>
          <p:cNvSpPr/>
          <p:nvPr/>
        </p:nvSpPr>
        <p:spPr>
          <a:xfrm>
            <a:off x="7863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11</a:t>
            </a:r>
            <a:endParaRPr lang="en-US" sz="600" dirty="0"/>
          </a:p>
        </p:txBody>
      </p:sp>
      <p:sp>
        <p:nvSpPr>
          <p:cNvPr id="88" name="Oval 87"/>
          <p:cNvSpPr/>
          <p:nvPr/>
        </p:nvSpPr>
        <p:spPr>
          <a:xfrm>
            <a:off x="7879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10</a:t>
            </a:r>
            <a:endParaRPr lang="en-US" sz="600" dirty="0"/>
          </a:p>
        </p:txBody>
      </p:sp>
      <p:sp>
        <p:nvSpPr>
          <p:cNvPr id="89" name="Oval 88"/>
          <p:cNvSpPr/>
          <p:nvPr/>
        </p:nvSpPr>
        <p:spPr>
          <a:xfrm>
            <a:off x="7301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90" name="Oval 89"/>
          <p:cNvSpPr/>
          <p:nvPr/>
        </p:nvSpPr>
        <p:spPr>
          <a:xfrm>
            <a:off x="7312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91" name="Oval 90"/>
          <p:cNvSpPr/>
          <p:nvPr/>
        </p:nvSpPr>
        <p:spPr>
          <a:xfrm>
            <a:off x="7456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38714-439D-9A6C-EA32-73163AD9FBE5}"/>
              </a:ext>
            </a:extLst>
          </p:cNvPr>
          <p:cNvGrpSpPr/>
          <p:nvPr/>
        </p:nvGrpSpPr>
        <p:grpSpPr>
          <a:xfrm>
            <a:off x="5205852" y="3396960"/>
            <a:ext cx="1772278" cy="548744"/>
            <a:chOff x="5209285" y="3059433"/>
            <a:chExt cx="1772278" cy="5487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CE529E-DF4C-3E6C-B242-CE33E409C7DD}"/>
                </a:ext>
              </a:extLst>
            </p:cNvPr>
            <p:cNvSpPr/>
            <p:nvPr/>
          </p:nvSpPr>
          <p:spPr>
            <a:xfrm>
              <a:off x="5251617" y="3082733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D97999-818F-599C-6B37-ADB470B39E15}"/>
                </a:ext>
              </a:extLst>
            </p:cNvPr>
            <p:cNvSpPr txBox="1"/>
            <p:nvPr/>
          </p:nvSpPr>
          <p:spPr>
            <a:xfrm>
              <a:off x="5209285" y="3059433"/>
              <a:ext cx="12795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GPP Certain Conditions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0D6797-4678-59C3-EB98-A6FE76A05778}"/>
              </a:ext>
            </a:extLst>
          </p:cNvPr>
          <p:cNvGrpSpPr/>
          <p:nvPr/>
        </p:nvGrpSpPr>
        <p:grpSpPr>
          <a:xfrm>
            <a:off x="5205852" y="3994298"/>
            <a:ext cx="1772270" cy="540992"/>
            <a:chOff x="5209285" y="3886827"/>
            <a:chExt cx="1772270" cy="540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B05E73-EC3A-3D63-8798-D05EE31CD1C1}"/>
                </a:ext>
              </a:extLst>
            </p:cNvPr>
            <p:cNvSpPr/>
            <p:nvPr/>
          </p:nvSpPr>
          <p:spPr>
            <a:xfrm>
              <a:off x="5251609" y="3902375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503EAE-0177-6555-4435-46939E77200E}"/>
                </a:ext>
              </a:extLst>
            </p:cNvPr>
            <p:cNvSpPr txBox="1"/>
            <p:nvPr/>
          </p:nvSpPr>
          <p:spPr>
            <a:xfrm>
              <a:off x="5209285" y="3886827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A83042-EAF9-1FC7-715C-6EE28F231874}"/>
              </a:ext>
            </a:extLst>
          </p:cNvPr>
          <p:cNvGrpSpPr/>
          <p:nvPr/>
        </p:nvGrpSpPr>
        <p:grpSpPr>
          <a:xfrm>
            <a:off x="5205852" y="2822922"/>
            <a:ext cx="1784463" cy="543579"/>
            <a:chOff x="5218341" y="4714221"/>
            <a:chExt cx="1784463" cy="5435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E05658-D26A-B09D-E35C-039D2C2B6A5F}"/>
                </a:ext>
              </a:extLst>
            </p:cNvPr>
            <p:cNvSpPr/>
            <p:nvPr/>
          </p:nvSpPr>
          <p:spPr>
            <a:xfrm>
              <a:off x="5251613" y="47323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FB8FB81-6178-4410-2924-CA6C41678A9E}"/>
                </a:ext>
              </a:extLst>
            </p:cNvPr>
            <p:cNvSpPr txBox="1"/>
            <p:nvPr/>
          </p:nvSpPr>
          <p:spPr>
            <a:xfrm>
              <a:off x="5218341" y="4714221"/>
              <a:ext cx="178446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41130EC-D110-D0B4-C03E-E85DCE31EF53}"/>
              </a:ext>
            </a:extLst>
          </p:cNvPr>
          <p:cNvGrpSpPr/>
          <p:nvPr/>
        </p:nvGrpSpPr>
        <p:grpSpPr>
          <a:xfrm>
            <a:off x="5205852" y="4568666"/>
            <a:ext cx="1763218" cy="543579"/>
            <a:chOff x="5218341" y="4714221"/>
            <a:chExt cx="1763218" cy="54357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F6AB04-F856-7B0F-3ED3-00C6F4014D74}"/>
                </a:ext>
              </a:extLst>
            </p:cNvPr>
            <p:cNvSpPr/>
            <p:nvPr/>
          </p:nvSpPr>
          <p:spPr>
            <a:xfrm>
              <a:off x="5251613" y="47323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8BCD4-1073-9B38-6240-4D71BD968773}"/>
                </a:ext>
              </a:extLst>
            </p:cNvPr>
            <p:cNvSpPr txBox="1"/>
            <p:nvPr/>
          </p:nvSpPr>
          <p:spPr>
            <a:xfrm>
              <a:off x="5218341" y="4714221"/>
              <a:ext cx="13612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Additional 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70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9837" y="1083277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47486" y="2217756"/>
            <a:ext cx="1729946" cy="52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7669" y="2197638"/>
            <a:ext cx="164339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Healthcare Agents Appointment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33AE81F-2F13-B601-56F9-8666B1513FCA}"/>
              </a:ext>
            </a:extLst>
          </p:cNvPr>
          <p:cNvGrpSpPr/>
          <p:nvPr/>
        </p:nvGrpSpPr>
        <p:grpSpPr>
          <a:xfrm>
            <a:off x="5223518" y="5265756"/>
            <a:ext cx="1763158" cy="525444"/>
            <a:chOff x="5223518" y="5265756"/>
            <a:chExt cx="1763158" cy="525444"/>
          </a:xfrm>
        </p:grpSpPr>
        <p:sp>
          <p:nvSpPr>
            <p:cNvPr id="7" name="Rectangle 6"/>
            <p:cNvSpPr/>
            <p:nvPr/>
          </p:nvSpPr>
          <p:spPr>
            <a:xfrm>
              <a:off x="5256730" y="52657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3518" y="5330509"/>
              <a:ext cx="9797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92901" y="1083029"/>
            <a:ext cx="52290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  <p:sp>
        <p:nvSpPr>
          <p:cNvPr id="19" name="Right Brace 18"/>
          <p:cNvSpPr/>
          <p:nvPr/>
        </p:nvSpPr>
        <p:spPr>
          <a:xfrm flipH="1">
            <a:off x="5007014" y="2822922"/>
            <a:ext cx="230496" cy="2358678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6994177" y="2822922"/>
            <a:ext cx="308204" cy="2355343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7068" y="5078556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1990" y="5074416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45" name="Straight Arrow Connector 44"/>
          <p:cNvCxnSpPr>
            <a:cxnSpLocks/>
            <a:stCxn id="43" idx="1"/>
            <a:endCxn id="11" idx="3"/>
          </p:cNvCxnSpPr>
          <p:nvPr/>
        </p:nvCxnSpPr>
        <p:spPr>
          <a:xfrm flipH="1" flipV="1">
            <a:off x="6977432" y="2480478"/>
            <a:ext cx="1249636" cy="2989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2" idx="1"/>
          </p:cNvCxnSpPr>
          <p:nvPr/>
        </p:nvCxnSpPr>
        <p:spPr>
          <a:xfrm flipH="1" flipV="1">
            <a:off x="7302381" y="4266111"/>
            <a:ext cx="924687" cy="120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43351" y="1083029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42" idx="1"/>
          </p:cNvCxnSpPr>
          <p:nvPr/>
        </p:nvCxnSpPr>
        <p:spPr>
          <a:xfrm flipH="1">
            <a:off x="7302381" y="3009877"/>
            <a:ext cx="923074" cy="1256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42" idx="1"/>
          </p:cNvCxnSpPr>
          <p:nvPr/>
        </p:nvCxnSpPr>
        <p:spPr>
          <a:xfrm flipH="1">
            <a:off x="7302381" y="3804013"/>
            <a:ext cx="921558" cy="46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13689" y="52633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163695" y="1062682"/>
            <a:ext cx="1853516" cy="4852087"/>
            <a:chOff x="6639695" y="1062681"/>
            <a:chExt cx="1853516" cy="4852087"/>
          </a:xfrm>
        </p:grpSpPr>
        <p:sp>
          <p:nvSpPr>
            <p:cNvPr id="59" name="Rectangle 58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40529" y="1750540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9188" y="259955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9188" y="3416917"/>
              <a:ext cx="7761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9188" y="4265909"/>
              <a:ext cx="13147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Evaluations &amp; Outcomes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39695" y="1066746"/>
              <a:ext cx="522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24001" y="101236"/>
            <a:ext cx="9133195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ctr">
              <a:lnSpc>
                <a:spcPts val="13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?l?r ??’c"/>
                <a:cs typeface="Bookman Old Style" panose="02050604050505020204" pitchFamily="18" charset="0"/>
              </a:rPr>
              <a:t>Information Relationship: Care Plan to PACP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9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63696" y="754905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252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BFC927-FC61-7584-E33F-E14C1342CAED}"/>
              </a:ext>
            </a:extLst>
          </p:cNvPr>
          <p:cNvGrpSpPr/>
          <p:nvPr/>
        </p:nvGrpSpPr>
        <p:grpSpPr>
          <a:xfrm>
            <a:off x="5195250" y="1661321"/>
            <a:ext cx="1786305" cy="484207"/>
            <a:chOff x="5195250" y="1505411"/>
            <a:chExt cx="1786305" cy="484207"/>
          </a:xfrm>
        </p:grpSpPr>
        <p:sp>
          <p:nvSpPr>
            <p:cNvPr id="79" name="Rectangle 78"/>
            <p:cNvSpPr/>
            <p:nvPr/>
          </p:nvSpPr>
          <p:spPr>
            <a:xfrm>
              <a:off x="5244212" y="1524000"/>
              <a:ext cx="1737343" cy="46561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95250" y="1505411"/>
              <a:ext cx="137569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Administrative Information</a:t>
              </a:r>
            </a:p>
          </p:txBody>
        </p:sp>
      </p:grpSp>
      <p:sp>
        <p:nvSpPr>
          <p:cNvPr id="87" name="Oval 86"/>
          <p:cNvSpPr/>
          <p:nvPr/>
        </p:nvSpPr>
        <p:spPr>
          <a:xfrm>
            <a:off x="7863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11</a:t>
            </a:r>
            <a:endParaRPr lang="en-US" sz="600" dirty="0"/>
          </a:p>
        </p:txBody>
      </p:sp>
      <p:sp>
        <p:nvSpPr>
          <p:cNvPr id="88" name="Oval 87"/>
          <p:cNvSpPr/>
          <p:nvPr/>
        </p:nvSpPr>
        <p:spPr>
          <a:xfrm>
            <a:off x="7879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10</a:t>
            </a:r>
            <a:endParaRPr lang="en-US" sz="600" dirty="0"/>
          </a:p>
        </p:txBody>
      </p:sp>
      <p:sp>
        <p:nvSpPr>
          <p:cNvPr id="89" name="Oval 88"/>
          <p:cNvSpPr/>
          <p:nvPr/>
        </p:nvSpPr>
        <p:spPr>
          <a:xfrm>
            <a:off x="7301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90" name="Oval 89"/>
          <p:cNvSpPr/>
          <p:nvPr/>
        </p:nvSpPr>
        <p:spPr>
          <a:xfrm>
            <a:off x="7312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91" name="Oval 90"/>
          <p:cNvSpPr/>
          <p:nvPr/>
        </p:nvSpPr>
        <p:spPr>
          <a:xfrm>
            <a:off x="7456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38714-439D-9A6C-EA32-73163AD9FBE5}"/>
              </a:ext>
            </a:extLst>
          </p:cNvPr>
          <p:cNvGrpSpPr/>
          <p:nvPr/>
        </p:nvGrpSpPr>
        <p:grpSpPr>
          <a:xfrm>
            <a:off x="5205852" y="3396960"/>
            <a:ext cx="1772278" cy="548744"/>
            <a:chOff x="5209285" y="3059433"/>
            <a:chExt cx="1772278" cy="5487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CE529E-DF4C-3E6C-B242-CE33E409C7DD}"/>
                </a:ext>
              </a:extLst>
            </p:cNvPr>
            <p:cNvSpPr/>
            <p:nvPr/>
          </p:nvSpPr>
          <p:spPr>
            <a:xfrm>
              <a:off x="5251617" y="3082733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D97999-818F-599C-6B37-ADB470B39E15}"/>
                </a:ext>
              </a:extLst>
            </p:cNvPr>
            <p:cNvSpPr txBox="1"/>
            <p:nvPr/>
          </p:nvSpPr>
          <p:spPr>
            <a:xfrm>
              <a:off x="5209285" y="3059433"/>
              <a:ext cx="12795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GPP Certain Conditions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0D6797-4678-59C3-EB98-A6FE76A05778}"/>
              </a:ext>
            </a:extLst>
          </p:cNvPr>
          <p:cNvGrpSpPr/>
          <p:nvPr/>
        </p:nvGrpSpPr>
        <p:grpSpPr>
          <a:xfrm>
            <a:off x="5205852" y="3994298"/>
            <a:ext cx="1772270" cy="540992"/>
            <a:chOff x="5209285" y="3886827"/>
            <a:chExt cx="1772270" cy="540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B05E73-EC3A-3D63-8798-D05EE31CD1C1}"/>
                </a:ext>
              </a:extLst>
            </p:cNvPr>
            <p:cNvSpPr/>
            <p:nvPr/>
          </p:nvSpPr>
          <p:spPr>
            <a:xfrm>
              <a:off x="5251609" y="3902375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503EAE-0177-6555-4435-46939E77200E}"/>
                </a:ext>
              </a:extLst>
            </p:cNvPr>
            <p:cNvSpPr txBox="1"/>
            <p:nvPr/>
          </p:nvSpPr>
          <p:spPr>
            <a:xfrm>
              <a:off x="5209285" y="3886827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A83042-EAF9-1FC7-715C-6EE28F231874}"/>
              </a:ext>
            </a:extLst>
          </p:cNvPr>
          <p:cNvGrpSpPr/>
          <p:nvPr/>
        </p:nvGrpSpPr>
        <p:grpSpPr>
          <a:xfrm>
            <a:off x="5205852" y="2822922"/>
            <a:ext cx="1784463" cy="543579"/>
            <a:chOff x="5218341" y="4714221"/>
            <a:chExt cx="1784463" cy="5435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E05658-D26A-B09D-E35C-039D2C2B6A5F}"/>
                </a:ext>
              </a:extLst>
            </p:cNvPr>
            <p:cNvSpPr/>
            <p:nvPr/>
          </p:nvSpPr>
          <p:spPr>
            <a:xfrm>
              <a:off x="5251613" y="47323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FB8FB81-6178-4410-2924-CA6C41678A9E}"/>
                </a:ext>
              </a:extLst>
            </p:cNvPr>
            <p:cNvSpPr txBox="1"/>
            <p:nvPr/>
          </p:nvSpPr>
          <p:spPr>
            <a:xfrm>
              <a:off x="5218341" y="4714221"/>
              <a:ext cx="178446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41130EC-D110-D0B4-C03E-E85DCE31EF53}"/>
              </a:ext>
            </a:extLst>
          </p:cNvPr>
          <p:cNvGrpSpPr/>
          <p:nvPr/>
        </p:nvGrpSpPr>
        <p:grpSpPr>
          <a:xfrm>
            <a:off x="5205852" y="4568666"/>
            <a:ext cx="1763218" cy="543579"/>
            <a:chOff x="5218341" y="4714221"/>
            <a:chExt cx="1763218" cy="54357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F6AB04-F856-7B0F-3ED3-00C6F4014D74}"/>
                </a:ext>
              </a:extLst>
            </p:cNvPr>
            <p:cNvSpPr/>
            <p:nvPr/>
          </p:nvSpPr>
          <p:spPr>
            <a:xfrm>
              <a:off x="5251613" y="47323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8BCD4-1073-9B38-6240-4D71BD968773}"/>
                </a:ext>
              </a:extLst>
            </p:cNvPr>
            <p:cNvSpPr txBox="1"/>
            <p:nvPr/>
          </p:nvSpPr>
          <p:spPr>
            <a:xfrm>
              <a:off x="5218341" y="4714221"/>
              <a:ext cx="13612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Additional Documentation</a:t>
              </a:r>
            </a:p>
          </p:txBody>
        </p:sp>
      </p:grpSp>
      <p:pic>
        <p:nvPicPr>
          <p:cNvPr id="2" name="image3.png">
            <a:extLst>
              <a:ext uri="{FF2B5EF4-FFF2-40B4-BE49-F238E27FC236}">
                <a16:creationId xmlns:a16="http://schemas.microsoft.com/office/drawing/2014/main" id="{A748DF4F-AB69-B548-DA1D-347A71AF06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21047" r="67783" b="15343"/>
          <a:stretch/>
        </p:blipFill>
        <p:spPr bwMode="auto">
          <a:xfrm>
            <a:off x="1577312" y="1660508"/>
            <a:ext cx="1846580" cy="3512820"/>
          </a:xfrm>
          <a:prstGeom prst="rect">
            <a:avLst/>
          </a:prstGeom>
          <a:ln w="889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67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9837" y="1083277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47486" y="2217756"/>
            <a:ext cx="1729946" cy="52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7669" y="2197638"/>
            <a:ext cx="164339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Healthcare Agents Appointment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33AE81F-2F13-B601-56F9-8666B1513FCA}"/>
              </a:ext>
            </a:extLst>
          </p:cNvPr>
          <p:cNvGrpSpPr/>
          <p:nvPr/>
        </p:nvGrpSpPr>
        <p:grpSpPr>
          <a:xfrm>
            <a:off x="5223518" y="5265756"/>
            <a:ext cx="1763158" cy="525444"/>
            <a:chOff x="5223518" y="5265756"/>
            <a:chExt cx="1763158" cy="525444"/>
          </a:xfrm>
        </p:grpSpPr>
        <p:sp>
          <p:nvSpPr>
            <p:cNvPr id="7" name="Rectangle 6"/>
            <p:cNvSpPr/>
            <p:nvPr/>
          </p:nvSpPr>
          <p:spPr>
            <a:xfrm>
              <a:off x="5256730" y="52657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3518" y="5330509"/>
              <a:ext cx="9797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92901" y="1083029"/>
            <a:ext cx="52290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5978" y="1062682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26444" y="1083230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9" name="Right Brace 18"/>
          <p:cNvSpPr/>
          <p:nvPr/>
        </p:nvSpPr>
        <p:spPr>
          <a:xfrm flipH="1">
            <a:off x="5007014" y="2822922"/>
            <a:ext cx="230496" cy="2358678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cxnSpLocks/>
            <a:endCxn id="19" idx="1"/>
          </p:cNvCxnSpPr>
          <p:nvPr/>
        </p:nvCxnSpPr>
        <p:spPr>
          <a:xfrm>
            <a:off x="3992334" y="3001759"/>
            <a:ext cx="1014680" cy="126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1"/>
          </p:cNvCxnSpPr>
          <p:nvPr/>
        </p:nvCxnSpPr>
        <p:spPr>
          <a:xfrm>
            <a:off x="3996460" y="3789367"/>
            <a:ext cx="1010554" cy="47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9" idx="1"/>
          </p:cNvCxnSpPr>
          <p:nvPr/>
        </p:nvCxnSpPr>
        <p:spPr>
          <a:xfrm flipV="1">
            <a:off x="3996460" y="4268155"/>
            <a:ext cx="1010554" cy="34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32212" y="207981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9472" y="1797549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1881" y="5058033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36803" y="505389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62387" y="261046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2387" y="3423375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74152" y="423628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37629" y="42080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24606" y="3400138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08787" y="2581671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11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19" idx="1"/>
          </p:cNvCxnSpPr>
          <p:nvPr/>
        </p:nvCxnSpPr>
        <p:spPr>
          <a:xfrm flipV="1">
            <a:off x="4011828" y="4268155"/>
            <a:ext cx="995186" cy="118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endCxn id="11" idx="1"/>
          </p:cNvCxnSpPr>
          <p:nvPr/>
        </p:nvCxnSpPr>
        <p:spPr>
          <a:xfrm flipV="1">
            <a:off x="4011827" y="2480478"/>
            <a:ext cx="1235659" cy="3121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6994177" y="2822922"/>
            <a:ext cx="308204" cy="2355343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524001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Information Relationships: Clinical Summary to PACP document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89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15978" y="754905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66813" y="6163568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252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BFC927-FC61-7584-E33F-E14C1342CAED}"/>
              </a:ext>
            </a:extLst>
          </p:cNvPr>
          <p:cNvGrpSpPr/>
          <p:nvPr/>
        </p:nvGrpSpPr>
        <p:grpSpPr>
          <a:xfrm>
            <a:off x="5195250" y="1661321"/>
            <a:ext cx="1786305" cy="484207"/>
            <a:chOff x="5195250" y="1505411"/>
            <a:chExt cx="1786305" cy="484207"/>
          </a:xfrm>
        </p:grpSpPr>
        <p:sp>
          <p:nvSpPr>
            <p:cNvPr id="79" name="Rectangle 78"/>
            <p:cNvSpPr/>
            <p:nvPr/>
          </p:nvSpPr>
          <p:spPr>
            <a:xfrm>
              <a:off x="5244212" y="1524000"/>
              <a:ext cx="1737343" cy="46561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95250" y="1505411"/>
              <a:ext cx="137569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Administrative Information</a:t>
              </a:r>
            </a:p>
          </p:txBody>
        </p:sp>
      </p:grpSp>
      <p:sp>
        <p:nvSpPr>
          <p:cNvPr id="81" name="Oval 80"/>
          <p:cNvSpPr/>
          <p:nvPr/>
        </p:nvSpPr>
        <p:spPr>
          <a:xfrm>
            <a:off x="4102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4091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4033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4693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4710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4647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38714-439D-9A6C-EA32-73163AD9FBE5}"/>
              </a:ext>
            </a:extLst>
          </p:cNvPr>
          <p:cNvGrpSpPr/>
          <p:nvPr/>
        </p:nvGrpSpPr>
        <p:grpSpPr>
          <a:xfrm>
            <a:off x="5205852" y="3396960"/>
            <a:ext cx="1772278" cy="548744"/>
            <a:chOff x="5209285" y="3059433"/>
            <a:chExt cx="1772278" cy="5487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CE529E-DF4C-3E6C-B242-CE33E409C7DD}"/>
                </a:ext>
              </a:extLst>
            </p:cNvPr>
            <p:cNvSpPr/>
            <p:nvPr/>
          </p:nvSpPr>
          <p:spPr>
            <a:xfrm>
              <a:off x="5251617" y="3082733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D97999-818F-599C-6B37-ADB470B39E15}"/>
                </a:ext>
              </a:extLst>
            </p:cNvPr>
            <p:cNvSpPr txBox="1"/>
            <p:nvPr/>
          </p:nvSpPr>
          <p:spPr>
            <a:xfrm>
              <a:off x="5209285" y="3059433"/>
              <a:ext cx="12795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GPP Certain Conditions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0D6797-4678-59C3-EB98-A6FE76A05778}"/>
              </a:ext>
            </a:extLst>
          </p:cNvPr>
          <p:cNvGrpSpPr/>
          <p:nvPr/>
        </p:nvGrpSpPr>
        <p:grpSpPr>
          <a:xfrm>
            <a:off x="5205852" y="3994298"/>
            <a:ext cx="1772270" cy="540992"/>
            <a:chOff x="5209285" y="3886827"/>
            <a:chExt cx="1772270" cy="540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B05E73-EC3A-3D63-8798-D05EE31CD1C1}"/>
                </a:ext>
              </a:extLst>
            </p:cNvPr>
            <p:cNvSpPr/>
            <p:nvPr/>
          </p:nvSpPr>
          <p:spPr>
            <a:xfrm>
              <a:off x="5251609" y="3902375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503EAE-0177-6555-4435-46939E77200E}"/>
                </a:ext>
              </a:extLst>
            </p:cNvPr>
            <p:cNvSpPr txBox="1"/>
            <p:nvPr/>
          </p:nvSpPr>
          <p:spPr>
            <a:xfrm>
              <a:off x="5209285" y="3886827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A83042-EAF9-1FC7-715C-6EE28F231874}"/>
              </a:ext>
            </a:extLst>
          </p:cNvPr>
          <p:cNvGrpSpPr/>
          <p:nvPr/>
        </p:nvGrpSpPr>
        <p:grpSpPr>
          <a:xfrm>
            <a:off x="5205852" y="2822922"/>
            <a:ext cx="1784463" cy="543579"/>
            <a:chOff x="5218341" y="4714221"/>
            <a:chExt cx="1784463" cy="5435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E05658-D26A-B09D-E35C-039D2C2B6A5F}"/>
                </a:ext>
              </a:extLst>
            </p:cNvPr>
            <p:cNvSpPr/>
            <p:nvPr/>
          </p:nvSpPr>
          <p:spPr>
            <a:xfrm>
              <a:off x="5251613" y="47323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FB8FB81-6178-4410-2924-CA6C41678A9E}"/>
                </a:ext>
              </a:extLst>
            </p:cNvPr>
            <p:cNvSpPr txBox="1"/>
            <p:nvPr/>
          </p:nvSpPr>
          <p:spPr>
            <a:xfrm>
              <a:off x="5218341" y="4714221"/>
              <a:ext cx="178446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41130EC-D110-D0B4-C03E-E85DCE31EF53}"/>
              </a:ext>
            </a:extLst>
          </p:cNvPr>
          <p:cNvGrpSpPr/>
          <p:nvPr/>
        </p:nvGrpSpPr>
        <p:grpSpPr>
          <a:xfrm>
            <a:off x="5205852" y="4568666"/>
            <a:ext cx="1763218" cy="543579"/>
            <a:chOff x="5218341" y="4714221"/>
            <a:chExt cx="1763218" cy="54357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F6AB04-F856-7B0F-3ED3-00C6F4014D74}"/>
                </a:ext>
              </a:extLst>
            </p:cNvPr>
            <p:cNvSpPr/>
            <p:nvPr/>
          </p:nvSpPr>
          <p:spPr>
            <a:xfrm>
              <a:off x="5251613" y="4732356"/>
              <a:ext cx="1729946" cy="5254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8BCD4-1073-9B38-6240-4D71BD968773}"/>
                </a:ext>
              </a:extLst>
            </p:cNvPr>
            <p:cNvSpPr txBox="1"/>
            <p:nvPr/>
          </p:nvSpPr>
          <p:spPr>
            <a:xfrm>
              <a:off x="5218341" y="4714221"/>
              <a:ext cx="13612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Additional Documentation</a:t>
              </a:r>
            </a:p>
          </p:txBody>
        </p:sp>
      </p:grpSp>
      <p:pic>
        <p:nvPicPr>
          <p:cNvPr id="3" name="image6.png">
            <a:extLst>
              <a:ext uri="{FF2B5EF4-FFF2-40B4-BE49-F238E27FC236}">
                <a16:creationId xmlns:a16="http://schemas.microsoft.com/office/drawing/2014/main" id="{0DD79D1B-D54B-56CC-2A78-063BF91690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5" t="23098" b="18176"/>
          <a:stretch/>
        </p:blipFill>
        <p:spPr bwMode="auto">
          <a:xfrm>
            <a:off x="8534400" y="1590947"/>
            <a:ext cx="2593641" cy="3551107"/>
          </a:xfrm>
          <a:prstGeom prst="rect">
            <a:avLst/>
          </a:prstGeom>
          <a:ln w="889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35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02969-991D-88ED-D278-9B0066BB6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3B9B5-6566-4AAC-BCE4-1A36912B13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CC13A-8D56-D83A-C5BE-D3936BC4F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FD550-5038-5979-C2B9-B1B0DFC9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5986"/>
            <a:ext cx="5410200" cy="3208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EFFF61-AD36-AEB1-C32A-A4F0BEAA8038}"/>
              </a:ext>
            </a:extLst>
          </p:cNvPr>
          <p:cNvSpPr/>
          <p:nvPr/>
        </p:nvSpPr>
        <p:spPr>
          <a:xfrm>
            <a:off x="8227068" y="5078556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ED505-503E-FE95-63CE-1A3A91D49FE6}"/>
              </a:ext>
            </a:extLst>
          </p:cNvPr>
          <p:cNvSpPr txBox="1"/>
          <p:nvPr/>
        </p:nvSpPr>
        <p:spPr>
          <a:xfrm>
            <a:off x="8181990" y="5074416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C50BE-6FC5-F04A-B973-61CE76B5D53C}"/>
              </a:ext>
            </a:extLst>
          </p:cNvPr>
          <p:cNvSpPr txBox="1"/>
          <p:nvPr/>
        </p:nvSpPr>
        <p:spPr>
          <a:xfrm>
            <a:off x="10013688" y="53277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Template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40E86-2CFB-07B3-22A0-6483B505F6DF}"/>
              </a:ext>
            </a:extLst>
          </p:cNvPr>
          <p:cNvGrpSpPr/>
          <p:nvPr/>
        </p:nvGrpSpPr>
        <p:grpSpPr>
          <a:xfrm>
            <a:off x="8163695" y="1062682"/>
            <a:ext cx="1853516" cy="4852087"/>
            <a:chOff x="6639695" y="1062681"/>
            <a:chExt cx="1853516" cy="48520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88C705-E81A-FCB6-194E-64E99A764455}"/>
                </a:ext>
              </a:extLst>
            </p:cNvPr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F499C-B904-610B-552D-AF709F3331E8}"/>
                </a:ext>
              </a:extLst>
            </p:cNvPr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959B-9FA2-C0C0-1C7C-E49D6CE0C867}"/>
                </a:ext>
              </a:extLst>
            </p:cNvPr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D3B3C6-0E35-9314-E76C-C1462D31693D}"/>
                </a:ext>
              </a:extLst>
            </p:cNvPr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B0E569-8CCD-D725-56B3-3B74B08410B3}"/>
                </a:ext>
              </a:extLst>
            </p:cNvPr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F3384E-8566-4917-7B84-4A3DEE003E4B}"/>
                </a:ext>
              </a:extLst>
            </p:cNvPr>
            <p:cNvSpPr txBox="1"/>
            <p:nvPr/>
          </p:nvSpPr>
          <p:spPr>
            <a:xfrm>
              <a:off x="6640529" y="1750540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F74B87-E3CE-B172-BFD3-D84B3200DF3E}"/>
                </a:ext>
              </a:extLst>
            </p:cNvPr>
            <p:cNvSpPr txBox="1"/>
            <p:nvPr/>
          </p:nvSpPr>
          <p:spPr>
            <a:xfrm>
              <a:off x="6659188" y="259955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7BFB5-FFA3-908D-9D98-EF71F11DE786}"/>
                </a:ext>
              </a:extLst>
            </p:cNvPr>
            <p:cNvSpPr txBox="1"/>
            <p:nvPr/>
          </p:nvSpPr>
          <p:spPr>
            <a:xfrm>
              <a:off x="6659188" y="3416917"/>
              <a:ext cx="7761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F12131-415F-0A65-64B2-F1DA51214071}"/>
                </a:ext>
              </a:extLst>
            </p:cNvPr>
            <p:cNvSpPr txBox="1"/>
            <p:nvPr/>
          </p:nvSpPr>
          <p:spPr>
            <a:xfrm>
              <a:off x="6659188" y="4265909"/>
              <a:ext cx="13147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Evaluations &amp; Outcomes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C1079C-5BD3-0916-0DC0-A7CA473B20C5}"/>
                </a:ext>
              </a:extLst>
            </p:cNvPr>
            <p:cNvSpPr txBox="1"/>
            <p:nvPr/>
          </p:nvSpPr>
          <p:spPr>
            <a:xfrm>
              <a:off x="6639695" y="1066746"/>
              <a:ext cx="522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E0087C-E1FD-32F7-2169-A786F777AD26}"/>
              </a:ext>
            </a:extLst>
          </p:cNvPr>
          <p:cNvSpPr txBox="1"/>
          <p:nvPr/>
        </p:nvSpPr>
        <p:spPr>
          <a:xfrm>
            <a:off x="8163696" y="754905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58EB5C0-56E7-C1C4-26CA-77787F489BF6}"/>
              </a:ext>
            </a:extLst>
          </p:cNvPr>
          <p:cNvSpPr/>
          <p:nvPr/>
        </p:nvSpPr>
        <p:spPr bwMode="auto">
          <a:xfrm rot="15302813">
            <a:off x="8059403" y="1607804"/>
            <a:ext cx="457200" cy="464295"/>
          </a:xfrm>
          <a:prstGeom prst="arc">
            <a:avLst>
              <a:gd name="adj1" fmla="val 12487328"/>
              <a:gd name="adj2" fmla="val 54167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CA46F4B-7AFA-2C19-340E-F98FDA805DA7}"/>
              </a:ext>
            </a:extLst>
          </p:cNvPr>
          <p:cNvSpPr/>
          <p:nvPr/>
        </p:nvSpPr>
        <p:spPr bwMode="auto">
          <a:xfrm rot="20745660">
            <a:off x="9855234" y="2316707"/>
            <a:ext cx="457200" cy="464295"/>
          </a:xfrm>
          <a:prstGeom prst="arc">
            <a:avLst>
              <a:gd name="adj1" fmla="val 14977339"/>
              <a:gd name="adj2" fmla="val 889660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0669007-016D-E59E-9CFC-20D4711CADCD}"/>
              </a:ext>
            </a:extLst>
          </p:cNvPr>
          <p:cNvSpPr/>
          <p:nvPr/>
        </p:nvSpPr>
        <p:spPr bwMode="auto">
          <a:xfrm rot="20745660">
            <a:off x="9859716" y="3169027"/>
            <a:ext cx="457200" cy="464295"/>
          </a:xfrm>
          <a:prstGeom prst="arc">
            <a:avLst>
              <a:gd name="adj1" fmla="val 14977339"/>
              <a:gd name="adj2" fmla="val 889660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886331A-7422-2D91-9B31-2E7E99F217B5}"/>
              </a:ext>
            </a:extLst>
          </p:cNvPr>
          <p:cNvSpPr/>
          <p:nvPr/>
        </p:nvSpPr>
        <p:spPr bwMode="auto">
          <a:xfrm rot="20745660">
            <a:off x="9859716" y="4083168"/>
            <a:ext cx="457200" cy="464295"/>
          </a:xfrm>
          <a:prstGeom prst="arc">
            <a:avLst>
              <a:gd name="adj1" fmla="val 14977339"/>
              <a:gd name="adj2" fmla="val 889660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CB1F4AD-D3E7-3483-C4A4-990E07E69DAC}"/>
              </a:ext>
            </a:extLst>
          </p:cNvPr>
          <p:cNvSpPr/>
          <p:nvPr/>
        </p:nvSpPr>
        <p:spPr bwMode="auto">
          <a:xfrm>
            <a:off x="9248308" y="3001222"/>
            <a:ext cx="1468235" cy="1886967"/>
          </a:xfrm>
          <a:prstGeom prst="arc">
            <a:avLst>
              <a:gd name="adj1" fmla="val 15891852"/>
              <a:gd name="adj2" fmla="val 56103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74D9D8B-DBFC-3C30-93E7-AB3F6458ED38}"/>
              </a:ext>
            </a:extLst>
          </p:cNvPr>
          <p:cNvSpPr/>
          <p:nvPr/>
        </p:nvSpPr>
        <p:spPr bwMode="auto">
          <a:xfrm rot="21401682">
            <a:off x="9695633" y="1644387"/>
            <a:ext cx="457200" cy="464295"/>
          </a:xfrm>
          <a:prstGeom prst="arc">
            <a:avLst>
              <a:gd name="adj1" fmla="val 12487328"/>
              <a:gd name="adj2" fmla="val 54167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38ABA92-CB4D-0A74-FB75-F5CA94BC9037}"/>
              </a:ext>
            </a:extLst>
          </p:cNvPr>
          <p:cNvSpPr/>
          <p:nvPr/>
        </p:nvSpPr>
        <p:spPr bwMode="auto">
          <a:xfrm rot="15302813">
            <a:off x="8035173" y="1932756"/>
            <a:ext cx="457200" cy="464295"/>
          </a:xfrm>
          <a:prstGeom prst="arc">
            <a:avLst>
              <a:gd name="adj1" fmla="val 12487328"/>
              <a:gd name="adj2" fmla="val 7459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22B4B4-E99D-06EF-D2AF-EF8764A63F1B}"/>
              </a:ext>
            </a:extLst>
          </p:cNvPr>
          <p:cNvSpPr/>
          <p:nvPr/>
        </p:nvSpPr>
        <p:spPr bwMode="auto">
          <a:xfrm rot="14485702">
            <a:off x="8057255" y="2533223"/>
            <a:ext cx="457200" cy="464295"/>
          </a:xfrm>
          <a:prstGeom prst="arc">
            <a:avLst>
              <a:gd name="adj1" fmla="val 12487328"/>
              <a:gd name="adj2" fmla="val 54167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E96BE3B-3DCF-5507-6A79-28904ED520E0}"/>
              </a:ext>
            </a:extLst>
          </p:cNvPr>
          <p:cNvSpPr/>
          <p:nvPr/>
        </p:nvSpPr>
        <p:spPr bwMode="auto">
          <a:xfrm rot="14485702">
            <a:off x="8035173" y="3371150"/>
            <a:ext cx="457200" cy="464295"/>
          </a:xfrm>
          <a:prstGeom prst="arc">
            <a:avLst>
              <a:gd name="adj1" fmla="val 12487328"/>
              <a:gd name="adj2" fmla="val 54167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6E2AFD22-DA0D-C797-74F1-BFF55A22EBEC}"/>
              </a:ext>
            </a:extLst>
          </p:cNvPr>
          <p:cNvSpPr/>
          <p:nvPr/>
        </p:nvSpPr>
        <p:spPr bwMode="auto">
          <a:xfrm rot="14485702">
            <a:off x="8042451" y="4196577"/>
            <a:ext cx="457200" cy="464295"/>
          </a:xfrm>
          <a:prstGeom prst="arc">
            <a:avLst>
              <a:gd name="adj1" fmla="val 12487328"/>
              <a:gd name="adj2" fmla="val 54167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1D1705-A2DA-0781-A3BC-47E76ACBF48B}"/>
              </a:ext>
            </a:extLst>
          </p:cNvPr>
          <p:cNvSpPr txBox="1"/>
          <p:nvPr/>
        </p:nvSpPr>
        <p:spPr>
          <a:xfrm>
            <a:off x="10126746" y="1630924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Refers 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30DF03-9FC2-ADAA-12E9-3B80C3FC2941}"/>
              </a:ext>
            </a:extLst>
          </p:cNvPr>
          <p:cNvSpPr txBox="1"/>
          <p:nvPr/>
        </p:nvSpPr>
        <p:spPr>
          <a:xfrm>
            <a:off x="10322450" y="2337941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Refers to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9E54D2-55D9-71B1-5D05-CD615BBD7645}"/>
              </a:ext>
            </a:extLst>
          </p:cNvPr>
          <p:cNvSpPr txBox="1"/>
          <p:nvPr/>
        </p:nvSpPr>
        <p:spPr>
          <a:xfrm>
            <a:off x="10691244" y="3855327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Evaluates goal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8C76B-15FF-A7E2-4F68-B5208A3E902D}"/>
              </a:ext>
            </a:extLst>
          </p:cNvPr>
          <p:cNvSpPr txBox="1"/>
          <p:nvPr/>
        </p:nvSpPr>
        <p:spPr>
          <a:xfrm>
            <a:off x="10261423" y="3271591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Has reason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87341-C03D-0CD3-7478-A26404769D5E}"/>
              </a:ext>
            </a:extLst>
          </p:cNvPr>
          <p:cNvSpPr txBox="1"/>
          <p:nvPr/>
        </p:nvSpPr>
        <p:spPr>
          <a:xfrm>
            <a:off x="10243772" y="4240953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Has reason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05EAA1-B7D0-FF72-12C3-31864D330AF2}"/>
              </a:ext>
            </a:extLst>
          </p:cNvPr>
          <p:cNvSpPr txBox="1"/>
          <p:nvPr/>
        </p:nvSpPr>
        <p:spPr>
          <a:xfrm>
            <a:off x="6684648" y="4297919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Has support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6E4BE3-1E7A-0953-0276-5D6DC646776E}"/>
              </a:ext>
            </a:extLst>
          </p:cNvPr>
          <p:cNvSpPr txBox="1"/>
          <p:nvPr/>
        </p:nvSpPr>
        <p:spPr>
          <a:xfrm>
            <a:off x="6693581" y="3472492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Refers to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F72360-F239-B02A-BFE4-6A1E737460E1}"/>
              </a:ext>
            </a:extLst>
          </p:cNvPr>
          <p:cNvSpPr txBox="1"/>
          <p:nvPr/>
        </p:nvSpPr>
        <p:spPr>
          <a:xfrm>
            <a:off x="6701435" y="2605287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Has component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94E41A-E184-256A-545A-98B27CF252C5}"/>
              </a:ext>
            </a:extLst>
          </p:cNvPr>
          <p:cNvSpPr txBox="1"/>
          <p:nvPr/>
        </p:nvSpPr>
        <p:spPr>
          <a:xfrm>
            <a:off x="6684648" y="1997212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Has support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766AEE-85C9-D435-073A-6EC983416118}"/>
              </a:ext>
            </a:extLst>
          </p:cNvPr>
          <p:cNvSpPr txBox="1"/>
          <p:nvPr/>
        </p:nvSpPr>
        <p:spPr>
          <a:xfrm>
            <a:off x="6727465" y="1585138"/>
            <a:ext cx="134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Has component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E32E37C-86AB-393B-EAA7-358F5CF8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7" y="3599665"/>
            <a:ext cx="57721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1554"/>
      </p:ext>
    </p:extLst>
  </p:cSld>
  <p:clrMapOvr>
    <a:masterClrMapping/>
  </p:clrMapOvr>
</p:sld>
</file>

<file path=ppt/theme/theme1.xml><?xml version="1.0" encoding="utf-8"?>
<a:theme xmlns:a="http://schemas.openxmlformats.org/drawingml/2006/main" name="HL7 2019">
  <a:themeElements>
    <a:clrScheme name="HL7 201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EC2227"/>
      </a:accent1>
      <a:accent2>
        <a:srgbClr val="005A8C"/>
      </a:accent2>
      <a:accent3>
        <a:srgbClr val="EA8525"/>
      </a:accent3>
      <a:accent4>
        <a:srgbClr val="FFCC32"/>
      </a:accent4>
      <a:accent5>
        <a:srgbClr val="6EB4CD"/>
      </a:accent5>
      <a:accent6>
        <a:srgbClr val="63619A"/>
      </a:accent6>
      <a:hlink>
        <a:srgbClr val="0070C0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L7 General PPT Template" id="{91879F38-AFC4-463F-A924-8C48DC8DED7E}" vid="{392C9A02-F8B8-436F-B661-94CEF9A67DC0}"/>
    </a:ext>
  </a:extLst>
</a:theme>
</file>

<file path=ppt/theme/theme2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D42081C6-DCB9-C946-97DD-1F50A14AA8F6}" vid="{3896229F-9E5C-FC4B-82DF-4DD38E63E63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09B69A94C4B4FA24D34B05464A47F" ma:contentTypeVersion="12" ma:contentTypeDescription="Create a new document." ma:contentTypeScope="" ma:versionID="e2b59fcdf0a819c396d436d0a617b184">
  <xsd:schema xmlns:xsd="http://www.w3.org/2001/XMLSchema" xmlns:xs="http://www.w3.org/2001/XMLSchema" xmlns:p="http://schemas.microsoft.com/office/2006/metadata/properties" xmlns:ns2="f7b530cb-d9f1-415f-9dea-8d3b05a5ee65" xmlns:ns3="5434401b-c8f8-4b28-87ba-04abdb99826e" targetNamespace="http://schemas.microsoft.com/office/2006/metadata/properties" ma:root="true" ma:fieldsID="7c9812263edf7ca43fcefda80bd57442" ns2:_="" ns3:_="">
    <xsd:import namespace="f7b530cb-d9f1-415f-9dea-8d3b05a5ee65"/>
    <xsd:import namespace="5434401b-c8f8-4b28-87ba-04abdb9982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530cb-d9f1-415f-9dea-8d3b05a5e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4401b-c8f8-4b28-87ba-04abdb99826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C0A5F-1077-4E73-A4EF-0D57803825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124D0-1CA1-417B-9CB6-065C16E6DD2D}">
  <ds:schemaRefs>
    <ds:schemaRef ds:uri="http://schemas.microsoft.com/office/2006/metadata/properties"/>
    <ds:schemaRef ds:uri="5434401b-c8f8-4b28-87ba-04abdb99826e"/>
    <ds:schemaRef ds:uri="http://schemas.microsoft.com/office/2006/documentManagement/types"/>
    <ds:schemaRef ds:uri="http://purl.org/dc/dcmitype/"/>
    <ds:schemaRef ds:uri="f7b530cb-d9f1-415f-9dea-8d3b05a5ee65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B74F7DF-FFD8-46A9-BD45-63DDFB504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530cb-d9f1-415f-9dea-8d3b05a5ee65"/>
    <ds:schemaRef ds:uri="5434401b-c8f8-4b28-87ba-04abdb9982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 2019</Template>
  <TotalTime>6425</TotalTime>
  <Words>515</Words>
  <Application>Microsoft Office PowerPoint</Application>
  <PresentationFormat>Widescreen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Regular</vt:lpstr>
      <vt:lpstr>Bookman Old Style</vt:lpstr>
      <vt:lpstr>Courier New</vt:lpstr>
      <vt:lpstr>Lucida Grande</vt:lpstr>
      <vt:lpstr>Verdana</vt:lpstr>
      <vt:lpstr>Wingdings</vt:lpstr>
      <vt:lpstr>HL7 2019</vt:lpstr>
      <vt:lpstr>3_Office Theme</vt:lpstr>
      <vt:lpstr>PACP Implementation Guide</vt:lpstr>
      <vt:lpstr>Ballot History and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Circle</dc:creator>
  <cp:lastModifiedBy>Lisa Nelson</cp:lastModifiedBy>
  <cp:revision>286</cp:revision>
  <dcterms:created xsi:type="dcterms:W3CDTF">2020-11-10T15:39:22Z</dcterms:created>
  <dcterms:modified xsi:type="dcterms:W3CDTF">2023-08-30T17:01:37Z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0x01010065409B69A94C4B4FA24D34B05464A47F</vt:lpwstr>
  </property>
</Properties>
</file>