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>
      <p:cViewPr varScale="1">
        <p:scale>
          <a:sx n="81" d="100"/>
          <a:sy n="81" d="100"/>
        </p:scale>
        <p:origin x="63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C3B86-99F7-4C09-9685-0192E7FEB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09221-387E-4189-B489-8B18CE990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98D136-D2AF-4849-AEDC-DC6DE7CF1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19128-E3EA-4534-AC35-5975F599E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D2D84-7C83-4C25-8793-40967F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0515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7D6DB-7B49-44F8-9F48-AD165980A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689E22-4D28-49CB-A21F-C777C7A58E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C048F-9071-4A5E-9D4D-2C2E6CFB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557DB-15FE-4216-8A62-5DDEB9AC4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76CD5-7334-4A1A-9313-3FE9A211C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49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A64E47-6A58-43B0-BC3E-9357F8DE4E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6F23A6-1F69-4AF2-92D4-4CD5051C0C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D04CE-94A3-4EB6-ADC5-2C6D0C297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2FBBB-FD23-4048-9AC3-CC1D6306B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CA57B-CB74-4658-B913-7EBFD53E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946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6E7C5-1603-4475-96C2-A9052EC17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EE54B-C1D7-4670-9967-EFC29FCC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A90E3-72C0-4738-9290-46CEEEBC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F0332-2E46-4393-84D1-EE8F84AC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9D4B21-B522-4410-8597-3858C0C6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85898-B582-49E4-B744-2DAB38056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2211BA-C92F-4DB8-8219-D3E9618A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47B-4FC0-4D43-BCC3-8D5846B08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82AEB-E3FB-4892-B522-981D60D11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FB870-B888-4456-A957-0E3A05D3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691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FC09-795C-4771-A46E-5C508663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B3DBC-DFAF-4970-ACA4-5250A19707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A2912-5DB0-4B24-A30E-24E518172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E61E0-80AE-41AE-A33B-B892ACED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F9410-FB9A-4C5F-B00E-6E5AE7679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760618-CC99-47A5-8A5A-5100F18FA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8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6A57B-26CB-4DC6-B67F-9FFFE03B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4D0650-424F-4F60-9AF6-82AC26C1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2022F-1B4E-43C4-A5E5-67D4852B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93D751-882C-4DB5-8D25-60B0D118A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D8624-4EB6-451F-8D25-BE333437C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D96C47-A804-4CC9-B7DE-8CCAB2BF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EBCC50-3E99-4D34-B4D4-E017EE1D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8842FD-D810-4991-9895-68DC1963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477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FD39D-8BFF-43DB-9851-9477DAC7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13ACFB-A554-435F-AAE3-77ECA741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E12D0-0471-46F9-BD0B-7B5DE90B9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9F1672-A49D-4A6C-836F-414517440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7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98BBE7-3757-43DE-BC81-4A748A0E8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B9DF00-98DC-47F8-824A-1DC213E6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F0031-CEF3-45BE-85C8-AA4C46ED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34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9BB68-FE08-4A1F-BC57-A6A6BF1BB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6838C-492D-43AE-B69A-530CCA3B8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C0DAED-087E-48B4-B93F-219312C41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6D16E-5042-4287-B918-0E6E4A9F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B3E51D-D539-454B-8D75-529C0B10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63727E-BF06-4643-AB64-A798575B1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319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A6E4E-D5B0-4897-B665-4D3D833EE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FDE2D-D5FC-45FF-A642-168EFB8E8A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73DB25-99B6-467A-A299-27A804894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BEAEE-BC96-4841-8889-DAD2FFAE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6BB4C-EEDA-481D-A379-9323EE9B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59156-5616-46A6-88EB-99849B2D7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154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A7B5AC-FF51-4E4F-A99F-7D4CDA6A7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A5169-DAC1-4DF7-8233-C24D69602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F4191-0386-44F9-9497-CD565F5C3B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B79FE-F2B8-4F38-B4B7-E17A89FC2611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63DD35-7BC9-4754-9EF2-2F5FDF9838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EA23F-7EF9-43A1-81ED-4306DEF7A9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056790-8B71-41E0-B57B-12B75D79D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72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4CABACB-01B9-3D8C-0A8A-607AECA458F9}"/>
              </a:ext>
            </a:extLst>
          </p:cNvPr>
          <p:cNvSpPr/>
          <p:nvPr/>
        </p:nvSpPr>
        <p:spPr>
          <a:xfrm>
            <a:off x="6622508" y="2298914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FHIR Gateway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3BDC43-36A6-F349-1583-22FB2C0F90E3}"/>
              </a:ext>
            </a:extLst>
          </p:cNvPr>
          <p:cNvSpPr/>
          <p:nvPr/>
        </p:nvSpPr>
        <p:spPr>
          <a:xfrm>
            <a:off x="9107030" y="1547556"/>
            <a:ext cx="1668683" cy="1234744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Non-SOMDS Systems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9CDE29-8ECF-14CA-23DE-90256516F67F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4533265" y="3181206"/>
            <a:ext cx="2" cy="47171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5B69BA7-4B14-CCD6-6577-8FD247A583E3}"/>
              </a:ext>
            </a:extLst>
          </p:cNvPr>
          <p:cNvSpPr/>
          <p:nvPr/>
        </p:nvSpPr>
        <p:spPr>
          <a:xfrm>
            <a:off x="6622508" y="3137622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V2 Gateway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B8DF53-A476-20E8-BA7F-006CB884D251}"/>
              </a:ext>
            </a:extLst>
          </p:cNvPr>
          <p:cNvSpPr/>
          <p:nvPr/>
        </p:nvSpPr>
        <p:spPr>
          <a:xfrm>
            <a:off x="6252691" y="1087518"/>
            <a:ext cx="2512191" cy="456597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endParaRPr lang="en-US" b="1" i="1" dirty="0">
              <a:solidFill>
                <a:schemeClr val="tx1"/>
              </a:solidFill>
            </a:endParaRPr>
          </a:p>
          <a:p>
            <a:pPr algn="ctr"/>
            <a:r>
              <a:rPr lang="en-US" b="1" i="1" dirty="0">
                <a:solidFill>
                  <a:schemeClr val="tx1"/>
                </a:solidFill>
              </a:rPr>
              <a:t>SOMDS Connector </a:t>
            </a:r>
            <a:r>
              <a:rPr lang="en-US" i="1" dirty="0">
                <a:solidFill>
                  <a:schemeClr val="tx1"/>
                </a:solidFill>
              </a:rPr>
              <a:t>{abstract}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5F8F3-6D05-3ABA-1F0C-E3A8EB2AE60A}"/>
              </a:ext>
            </a:extLst>
          </p:cNvPr>
          <p:cNvSpPr/>
          <p:nvPr/>
        </p:nvSpPr>
        <p:spPr>
          <a:xfrm>
            <a:off x="6622508" y="3975166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Sensor Gateway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C20247-976C-7CCA-D957-E0AC220D7F90}"/>
              </a:ext>
            </a:extLst>
          </p:cNvPr>
          <p:cNvSpPr/>
          <p:nvPr/>
        </p:nvSpPr>
        <p:spPr>
          <a:xfrm>
            <a:off x="6622508" y="4812710"/>
            <a:ext cx="1800225" cy="738130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Smart App Platform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B21F47-1191-3D2D-FBE2-537C19A7DB6F}"/>
              </a:ext>
            </a:extLst>
          </p:cNvPr>
          <p:cNvSpPr/>
          <p:nvPr/>
        </p:nvSpPr>
        <p:spPr>
          <a:xfrm>
            <a:off x="9107030" y="4804402"/>
            <a:ext cx="1668683" cy="738129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Smart Apps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(incl. SAMD)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AFAA00-2183-4347-E6A3-F29BA27A0FF2}"/>
              </a:ext>
            </a:extLst>
          </p:cNvPr>
          <p:cNvGrpSpPr/>
          <p:nvPr/>
        </p:nvGrpSpPr>
        <p:grpSpPr>
          <a:xfrm>
            <a:off x="3166879" y="1509276"/>
            <a:ext cx="2732771" cy="1671930"/>
            <a:chOff x="794453" y="2574933"/>
            <a:chExt cx="2571746" cy="17383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C4DE877-551E-93A4-4150-AC3F1C24A7D5}"/>
                </a:ext>
              </a:extLst>
            </p:cNvPr>
            <p:cNvSpPr/>
            <p:nvPr/>
          </p:nvSpPr>
          <p:spPr>
            <a:xfrm>
              <a:off x="794453" y="2574933"/>
              <a:ext cx="2571746" cy="173830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</a:t>
              </a: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Provider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(MDIB, Services, …)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6D01B0-B1B3-5704-BFD8-396F0559A8D1}"/>
                </a:ext>
              </a:extLst>
            </p:cNvPr>
            <p:cNvSpPr txBox="1"/>
            <p:nvPr/>
          </p:nvSpPr>
          <p:spPr>
            <a:xfrm>
              <a:off x="857721" y="2587260"/>
              <a:ext cx="240070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4B5955E-8195-21BC-8EBD-AB9DA86AABFF}"/>
              </a:ext>
            </a:extLst>
          </p:cNvPr>
          <p:cNvGrpSpPr/>
          <p:nvPr/>
        </p:nvGrpSpPr>
        <p:grpSpPr>
          <a:xfrm>
            <a:off x="3166881" y="3652921"/>
            <a:ext cx="2732771" cy="1738309"/>
            <a:chOff x="713940" y="4718578"/>
            <a:chExt cx="2732771" cy="173830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D6C1F78-C99E-1BF8-B823-4CA838DB0373}"/>
                </a:ext>
              </a:extLst>
            </p:cNvPr>
            <p:cNvSpPr/>
            <p:nvPr/>
          </p:nvSpPr>
          <p:spPr>
            <a:xfrm>
              <a:off x="713940" y="4718578"/>
              <a:ext cx="2732771" cy="1738309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1"/>
            <a:lstStyle/>
            <a:p>
              <a:pPr algn="ctr"/>
              <a:endParaRPr lang="en-US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SOMDS Consumer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(consume MDIB info, invoke services, …)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6F93AA1-ED72-20CA-AA44-8D036F088DDB}"/>
                </a:ext>
              </a:extLst>
            </p:cNvPr>
            <p:cNvSpPr txBox="1"/>
            <p:nvPr/>
          </p:nvSpPr>
          <p:spPr>
            <a:xfrm>
              <a:off x="713940" y="4758254"/>
              <a:ext cx="27327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i="1" dirty="0">
                  <a:solidFill>
                    <a:schemeClr val="tx1"/>
                  </a:solidFill>
                </a:rPr>
                <a:t>&lt;&lt;SOMDS Participant&gt;&gt;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920D5D8-95B3-5EFE-CE8E-59FA08B20537}"/>
              </a:ext>
            </a:extLst>
          </p:cNvPr>
          <p:cNvSpPr txBox="1"/>
          <p:nvPr/>
        </p:nvSpPr>
        <p:spPr>
          <a:xfrm>
            <a:off x="6252692" y="1209002"/>
            <a:ext cx="2512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i="1" dirty="0">
                <a:solidFill>
                  <a:schemeClr val="tx1"/>
                </a:solidFill>
              </a:rPr>
              <a:t>&lt;&lt;SOMDS Participant&gt;&gt;</a:t>
            </a:r>
            <a:endParaRPr lang="en-US" sz="1600" dirty="0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45996C-182A-D502-6EBE-8F689E605E45}"/>
              </a:ext>
            </a:extLst>
          </p:cNvPr>
          <p:cNvGrpSpPr/>
          <p:nvPr/>
        </p:nvGrpSpPr>
        <p:grpSpPr>
          <a:xfrm>
            <a:off x="1974277" y="5430523"/>
            <a:ext cx="3551721" cy="741114"/>
            <a:chOff x="625642" y="5964863"/>
            <a:chExt cx="3551721" cy="7411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411AEA1-90CC-EDB2-0D03-815AF0BD1691}"/>
                </a:ext>
              </a:extLst>
            </p:cNvPr>
            <p:cNvSpPr txBox="1"/>
            <p:nvPr/>
          </p:nvSpPr>
          <p:spPr>
            <a:xfrm>
              <a:off x="625642" y="5964863"/>
              <a:ext cx="165554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Legend:</a:t>
              </a: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D318526-C40F-F7B2-AA94-F5BF09433E68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327003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A98777-0261-B109-3F56-EA7EB3E880AF}"/>
                </a:ext>
              </a:extLst>
            </p:cNvPr>
            <p:cNvCxnSpPr>
              <a:cxnSpLocks/>
            </p:cNvCxnSpPr>
            <p:nvPr/>
          </p:nvCxnSpPr>
          <p:spPr>
            <a:xfrm>
              <a:off x="891808" y="6566345"/>
              <a:ext cx="619358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07D90AB-316B-DBE2-ED00-C5FD42BF59DC}"/>
                </a:ext>
              </a:extLst>
            </p:cNvPr>
            <p:cNvSpPr txBox="1"/>
            <p:nvPr/>
          </p:nvSpPr>
          <p:spPr>
            <a:xfrm>
              <a:off x="1538705" y="6142337"/>
              <a:ext cx="23100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SDC Communication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3F44D6D-3A95-3F9D-FBAE-8105C08EC46A}"/>
                </a:ext>
              </a:extLst>
            </p:cNvPr>
            <p:cNvSpPr txBox="1"/>
            <p:nvPr/>
          </p:nvSpPr>
          <p:spPr>
            <a:xfrm>
              <a:off x="1538704" y="6398200"/>
              <a:ext cx="263865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Non-SDC Communication</a:t>
              </a: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EFF533F5-4850-0D99-815B-E4A2802C90EB}"/>
              </a:ext>
            </a:extLst>
          </p:cNvPr>
          <p:cNvSpPr/>
          <p:nvPr/>
        </p:nvSpPr>
        <p:spPr>
          <a:xfrm>
            <a:off x="1524848" y="2790609"/>
            <a:ext cx="1299882" cy="124165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SOMDS Discovery Proxy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A29F0CA-5D42-2F73-3EC3-44CB9FE9216A}"/>
              </a:ext>
            </a:extLst>
          </p:cNvPr>
          <p:cNvCxnSpPr>
            <a:cxnSpLocks/>
          </p:cNvCxnSpPr>
          <p:nvPr/>
        </p:nvCxnSpPr>
        <p:spPr>
          <a:xfrm>
            <a:off x="2824730" y="2999902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B9EDDCC-6346-BE91-39CC-0301D9811D0A}"/>
              </a:ext>
            </a:extLst>
          </p:cNvPr>
          <p:cNvCxnSpPr>
            <a:cxnSpLocks/>
          </p:cNvCxnSpPr>
          <p:nvPr/>
        </p:nvCxnSpPr>
        <p:spPr>
          <a:xfrm>
            <a:off x="2824729" y="3875752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A688426-2214-6E89-D9AF-6D48729FF5C1}"/>
              </a:ext>
            </a:extLst>
          </p:cNvPr>
          <p:cNvCxnSpPr>
            <a:cxnSpLocks/>
          </p:cNvCxnSpPr>
          <p:nvPr/>
        </p:nvCxnSpPr>
        <p:spPr>
          <a:xfrm>
            <a:off x="5899650" y="2402948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605404C-B846-F95D-72E2-906C7F8925EC}"/>
              </a:ext>
            </a:extLst>
          </p:cNvPr>
          <p:cNvCxnSpPr>
            <a:cxnSpLocks/>
          </p:cNvCxnSpPr>
          <p:nvPr/>
        </p:nvCxnSpPr>
        <p:spPr>
          <a:xfrm>
            <a:off x="5899649" y="4554160"/>
            <a:ext cx="3421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0BB4B2-B0EB-B454-AD66-C22E386537FB}"/>
              </a:ext>
            </a:extLst>
          </p:cNvPr>
          <p:cNvCxnSpPr>
            <a:cxnSpLocks/>
          </p:cNvCxnSpPr>
          <p:nvPr/>
        </p:nvCxnSpPr>
        <p:spPr>
          <a:xfrm>
            <a:off x="8764881" y="2173237"/>
            <a:ext cx="342149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E42F7CB-B8B1-71E6-73B2-4A580CB91C4D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8422733" y="5181775"/>
            <a:ext cx="684297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373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4109</TotalTime>
  <Words>67</Words>
  <Application>Microsoft Office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SDPi Supplement Diagrams</dc:title>
  <dc:creator>Todd Cooper</dc:creator>
  <cp:lastModifiedBy>Todd Cooper</cp:lastModifiedBy>
  <cp:revision>91</cp:revision>
  <dcterms:created xsi:type="dcterms:W3CDTF">2020-07-20T18:42:23Z</dcterms:created>
  <dcterms:modified xsi:type="dcterms:W3CDTF">2024-08-14T16:01:09Z</dcterms:modified>
</cp:coreProperties>
</file>