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9/16/2024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2359173-1263-2A64-5F7B-6895EFED3BF5}"/>
              </a:ext>
            </a:extLst>
          </p:cNvPr>
          <p:cNvGrpSpPr/>
          <p:nvPr/>
        </p:nvGrpSpPr>
        <p:grpSpPr>
          <a:xfrm>
            <a:off x="746691" y="1631614"/>
            <a:ext cx="10698618" cy="3893522"/>
            <a:chOff x="746691" y="1631614"/>
            <a:chExt cx="10698618" cy="38935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B73E2D-A289-E470-6CC6-4618B412E753}"/>
                </a:ext>
              </a:extLst>
            </p:cNvPr>
            <p:cNvGrpSpPr/>
            <p:nvPr/>
          </p:nvGrpSpPr>
          <p:grpSpPr>
            <a:xfrm>
              <a:off x="1022502" y="4387200"/>
              <a:ext cx="6338521" cy="1137936"/>
              <a:chOff x="489903" y="4392224"/>
              <a:chExt cx="6338521" cy="113793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95D71-30D8-4879-3168-A1B7B8962242}"/>
                  </a:ext>
                </a:extLst>
              </p:cNvPr>
              <p:cNvSpPr txBox="1"/>
              <p:nvPr/>
            </p:nvSpPr>
            <p:spPr>
              <a:xfrm>
                <a:off x="556662" y="4472723"/>
                <a:ext cx="1935386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Actor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3254F4-6306-853A-16EC-4280EB740248}"/>
                  </a:ext>
                </a:extLst>
              </p:cNvPr>
              <p:cNvSpPr txBox="1"/>
              <p:nvPr/>
            </p:nvSpPr>
            <p:spPr>
              <a:xfrm>
                <a:off x="2670663" y="4481657"/>
                <a:ext cx="1935386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AIPO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0D561-E757-7103-ECEE-3BF0BC954AFB}"/>
                  </a:ext>
                </a:extLst>
              </p:cNvPr>
              <p:cNvSpPr txBox="1"/>
              <p:nvPr/>
            </p:nvSpPr>
            <p:spPr>
              <a:xfrm>
                <a:off x="556662" y="5023525"/>
                <a:ext cx="1935386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Audit Message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5777E-9A51-C221-B9B9-9A21AFF4958F}"/>
                  </a:ext>
                </a:extLst>
              </p:cNvPr>
              <p:cNvSpPr txBox="1"/>
              <p:nvPr/>
            </p:nvSpPr>
            <p:spPr>
              <a:xfrm>
                <a:off x="4784664" y="4492127"/>
                <a:ext cx="1935386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Integration Profile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87293-F88F-7613-A2B7-3B1F8AD4D0DF}"/>
                  </a:ext>
                </a:extLst>
              </p:cNvPr>
              <p:cNvSpPr txBox="1"/>
              <p:nvPr/>
            </p:nvSpPr>
            <p:spPr>
              <a:xfrm>
                <a:off x="2668066" y="5020551"/>
                <a:ext cx="1935386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Standard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5E6B0B-2689-08AB-24B9-104DE20E161F}"/>
                  </a:ext>
                </a:extLst>
              </p:cNvPr>
              <p:cNvSpPr txBox="1"/>
              <p:nvPr/>
            </p:nvSpPr>
            <p:spPr>
              <a:xfrm>
                <a:off x="4779470" y="5043499"/>
                <a:ext cx="1935386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Transaction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E30D8F-4B81-91A1-766B-59C254F929D1}"/>
                  </a:ext>
                </a:extLst>
              </p:cNvPr>
              <p:cNvSpPr txBox="1"/>
              <p:nvPr/>
            </p:nvSpPr>
            <p:spPr>
              <a:xfrm>
                <a:off x="489903" y="4392224"/>
                <a:ext cx="6338521" cy="113793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7AE56C-8865-088B-5ABA-7B170A00F6BC}"/>
                </a:ext>
              </a:extLst>
            </p:cNvPr>
            <p:cNvSpPr txBox="1"/>
            <p:nvPr/>
          </p:nvSpPr>
          <p:spPr>
            <a:xfrm>
              <a:off x="3211192" y="3128475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Assertion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DE198-176C-D672-56BF-D1D82F266E7B}"/>
                </a:ext>
              </a:extLst>
            </p:cNvPr>
            <p:cNvSpPr txBox="1"/>
            <p:nvPr/>
          </p:nvSpPr>
          <p:spPr>
            <a:xfrm>
              <a:off x="3200665" y="2251651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IdScheme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55D42-9ADA-1745-A134-D59DADD53415}"/>
                </a:ext>
              </a:extLst>
            </p:cNvPr>
            <p:cNvSpPr txBox="1"/>
            <p:nvPr/>
          </p:nvSpPr>
          <p:spPr>
            <a:xfrm>
              <a:off x="746691" y="3132674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418BA6-BFE2-6F89-ED8E-30B8E1FDD6E9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2682077" y="3313141"/>
              <a:ext cx="529115" cy="41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D15693-712C-C9CC-760F-D67856681F0B}"/>
                </a:ext>
              </a:extLst>
            </p:cNvPr>
            <p:cNvSpPr txBox="1"/>
            <p:nvPr/>
          </p:nvSpPr>
          <p:spPr>
            <a:xfrm>
              <a:off x="4125794" y="2865109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52B8FB-0085-37B2-9C82-4F656C83EBAF}"/>
                </a:ext>
              </a:extLst>
            </p:cNvPr>
            <p:cNvSpPr txBox="1"/>
            <p:nvPr/>
          </p:nvSpPr>
          <p:spPr>
            <a:xfrm>
              <a:off x="2225458" y="2610391"/>
              <a:ext cx="1971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{one source document}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BD6936-1ABF-8A38-7DD7-2C474497609B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4168358" y="2620983"/>
              <a:ext cx="10527" cy="5074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diamond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C7F213-00AD-6C5B-DF00-6271F5C99C75}"/>
                </a:ext>
              </a:extLst>
            </p:cNvPr>
            <p:cNvSpPr txBox="1"/>
            <p:nvPr/>
          </p:nvSpPr>
          <p:spPr>
            <a:xfrm>
              <a:off x="2798500" y="3341006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B416A5-45D6-5D72-FADB-D6797A5677AF}"/>
                </a:ext>
              </a:extLst>
            </p:cNvPr>
            <p:cNvSpPr txBox="1"/>
            <p:nvPr/>
          </p:nvSpPr>
          <p:spPr>
            <a:xfrm>
              <a:off x="2507987" y="3121282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B18EE7-6F6F-EBB7-873D-092251A621B0}"/>
                </a:ext>
              </a:extLst>
            </p:cNvPr>
            <p:cNvSpPr txBox="1"/>
            <p:nvPr/>
          </p:nvSpPr>
          <p:spPr>
            <a:xfrm>
              <a:off x="9487623" y="1631614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Validator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CCC43-2C26-E2E5-7EE8-D09904D88889}"/>
                </a:ext>
              </a:extLst>
            </p:cNvPr>
            <p:cNvSpPr txBox="1"/>
            <p:nvPr/>
          </p:nvSpPr>
          <p:spPr>
            <a:xfrm>
              <a:off x="9487623" y="2370426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TF Rule </a:t>
              </a:r>
              <a:r>
                <a:rPr lang="en-US" sz="1100" dirty="0"/>
                <a:t>(constraint)</a:t>
              </a:r>
              <a:endParaRPr lang="en-US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82F11D9-68F6-EE25-1A33-202F9E16F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6578" y="2468834"/>
              <a:ext cx="4341045" cy="738976"/>
            </a:xfrm>
            <a:prstGeom prst="bentConnector3">
              <a:avLst>
                <a:gd name="adj1" fmla="val 12196"/>
              </a:avLst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98797B-7BBC-2817-CC58-8470D9116184}"/>
                </a:ext>
              </a:extLst>
            </p:cNvPr>
            <p:cNvCxnSpPr>
              <a:cxnSpLocks/>
              <a:stCxn id="20" idx="0"/>
              <a:endCxn id="19" idx="2"/>
            </p:cNvCxnSpPr>
            <p:nvPr/>
          </p:nvCxnSpPr>
          <p:spPr>
            <a:xfrm flipV="1">
              <a:off x="10455316" y="2000946"/>
              <a:ext cx="0" cy="3694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105EA1-2FE8-F5A5-2A89-614C164BE928}"/>
                </a:ext>
              </a:extLst>
            </p:cNvPr>
            <p:cNvSpPr txBox="1"/>
            <p:nvPr/>
          </p:nvSpPr>
          <p:spPr>
            <a:xfrm>
              <a:off x="10455316" y="2107060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B17E6B-EC35-2186-02C1-BAB560335F81}"/>
                </a:ext>
              </a:extLst>
            </p:cNvPr>
            <p:cNvCxnSpPr>
              <a:cxnSpLocks/>
              <a:stCxn id="10" idx="3"/>
              <a:endCxn id="28" idx="1"/>
            </p:cNvCxnSpPr>
            <p:nvPr/>
          </p:nvCxnSpPr>
          <p:spPr>
            <a:xfrm>
              <a:off x="5146578" y="3313141"/>
              <a:ext cx="17875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541B48-F3EF-C93E-0D57-AAFA313A4DF4}"/>
                </a:ext>
              </a:extLst>
            </p:cNvPr>
            <p:cNvSpPr txBox="1"/>
            <p:nvPr/>
          </p:nvSpPr>
          <p:spPr>
            <a:xfrm>
              <a:off x="5056617" y="2930811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8D403F-470F-ED60-CDBE-FE1A5E2BE813}"/>
                </a:ext>
              </a:extLst>
            </p:cNvPr>
            <p:cNvSpPr txBox="1"/>
            <p:nvPr/>
          </p:nvSpPr>
          <p:spPr>
            <a:xfrm>
              <a:off x="9509923" y="3130038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5B8C2-898D-F7D5-230A-BEE8BDCEAA9B}"/>
                </a:ext>
              </a:extLst>
            </p:cNvPr>
            <p:cNvSpPr txBox="1"/>
            <p:nvPr/>
          </p:nvSpPr>
          <p:spPr>
            <a:xfrm>
              <a:off x="9509923" y="3752492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Step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0309C5-769A-6269-1249-E1C0C40C3304}"/>
                </a:ext>
              </a:extLst>
            </p:cNvPr>
            <p:cNvSpPr txBox="1"/>
            <p:nvPr/>
          </p:nvSpPr>
          <p:spPr>
            <a:xfrm>
              <a:off x="6934095" y="2989975"/>
              <a:ext cx="1935386" cy="64633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Assertion Coverage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B0F976-36A9-6FB4-15C2-EA0D17823BD6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4178885" y="3497807"/>
              <a:ext cx="12878" cy="8893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4FE4E4-D86C-5604-7977-FCC1250B8866}"/>
                </a:ext>
              </a:extLst>
            </p:cNvPr>
            <p:cNvSpPr txBox="1"/>
            <p:nvPr/>
          </p:nvSpPr>
          <p:spPr>
            <a:xfrm>
              <a:off x="3055178" y="3896857"/>
              <a:ext cx="111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applies to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F792A8-18F0-92C1-D6EA-06B3FE0A67CA}"/>
                </a:ext>
              </a:extLst>
            </p:cNvPr>
            <p:cNvSpPr txBox="1"/>
            <p:nvPr/>
          </p:nvSpPr>
          <p:spPr>
            <a:xfrm>
              <a:off x="9509923" y="4309837"/>
              <a:ext cx="1935386" cy="64633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Model-Based Validation Service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6AE77D-7B6F-12C3-C0E3-8AD4F301B8C6}"/>
                </a:ext>
              </a:extLst>
            </p:cNvPr>
            <p:cNvSpPr txBox="1"/>
            <p:nvPr/>
          </p:nvSpPr>
          <p:spPr>
            <a:xfrm>
              <a:off x="4168357" y="4101467"/>
              <a:ext cx="780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DA4E8A0-DF9B-EF04-8A1C-38743A485227}"/>
                </a:ext>
              </a:extLst>
            </p:cNvPr>
            <p:cNvCxnSpPr>
              <a:cxnSpLocks/>
              <a:stCxn id="28" idx="3"/>
              <a:endCxn id="20" idx="1"/>
            </p:cNvCxnSpPr>
            <p:nvPr/>
          </p:nvCxnSpPr>
          <p:spPr>
            <a:xfrm flipV="1">
              <a:off x="8869481" y="2555092"/>
              <a:ext cx="618142" cy="758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56D3AB6-29CE-9371-9B18-403CC191BFF9}"/>
                </a:ext>
              </a:extLst>
            </p:cNvPr>
            <p:cNvCxnSpPr>
              <a:cxnSpLocks/>
              <a:stCxn id="28" idx="3"/>
              <a:endCxn id="26" idx="1"/>
            </p:cNvCxnSpPr>
            <p:nvPr/>
          </p:nvCxnSpPr>
          <p:spPr>
            <a:xfrm>
              <a:off x="8869481" y="3313141"/>
              <a:ext cx="640442" cy="15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586911F-0163-EDCB-3DA3-889758AA8BBB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8869481" y="3313141"/>
              <a:ext cx="640442" cy="624017"/>
            </a:xfrm>
            <a:prstGeom prst="bentConnector3">
              <a:avLst>
                <a:gd name="adj1" fmla="val 49054"/>
              </a:avLst>
            </a:prstGeom>
            <a:ln w="127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6E34463E-1C3F-7B1C-E15D-3672B61F38E8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8869481" y="3313141"/>
              <a:ext cx="640442" cy="1319862"/>
            </a:xfrm>
            <a:prstGeom prst="bentConnector3">
              <a:avLst>
                <a:gd name="adj1" fmla="val 49054"/>
              </a:avLst>
            </a:prstGeom>
            <a:ln w="127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08374-8ECD-CE9E-9679-B127ED8BC21C}"/>
                </a:ext>
              </a:extLst>
            </p:cNvPr>
            <p:cNvSpPr txBox="1"/>
            <p:nvPr/>
          </p:nvSpPr>
          <p:spPr>
            <a:xfrm>
              <a:off x="8076523" y="3752492"/>
              <a:ext cx="1113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achieved by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1BAC85-4959-2E91-0BCC-7337ACB79173}"/>
                </a:ext>
              </a:extLst>
            </p:cNvPr>
            <p:cNvSpPr txBox="1"/>
            <p:nvPr/>
          </p:nvSpPr>
          <p:spPr>
            <a:xfrm>
              <a:off x="8708511" y="3257813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907A1D-6120-AAFD-C31A-B5A7B54B5D40}"/>
                </a:ext>
              </a:extLst>
            </p:cNvPr>
            <p:cNvSpPr txBox="1"/>
            <p:nvPr/>
          </p:nvSpPr>
          <p:spPr>
            <a:xfrm>
              <a:off x="5073245" y="3303524"/>
              <a:ext cx="78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133166</TotalTime>
  <Words>49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1133</cp:revision>
  <cp:lastPrinted>2020-07-06T13:59:03Z</cp:lastPrinted>
  <dcterms:created xsi:type="dcterms:W3CDTF">2020-04-13T18:21:36Z</dcterms:created>
  <dcterms:modified xsi:type="dcterms:W3CDTF">2024-09-16T20:00:53Z</dcterms:modified>
</cp:coreProperties>
</file>