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9/16/2024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58D58EE-9EEA-2452-B0B0-6AB79499667A}"/>
              </a:ext>
            </a:extLst>
          </p:cNvPr>
          <p:cNvGrpSpPr/>
          <p:nvPr/>
        </p:nvGrpSpPr>
        <p:grpSpPr>
          <a:xfrm>
            <a:off x="1946172" y="2063208"/>
            <a:ext cx="8299656" cy="3763554"/>
            <a:chOff x="1946172" y="2063208"/>
            <a:chExt cx="8299656" cy="3763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93B5C9-CC34-A957-5D2F-D0A8C85BF20C}"/>
                </a:ext>
              </a:extLst>
            </p:cNvPr>
            <p:cNvSpPr txBox="1"/>
            <p:nvPr/>
          </p:nvSpPr>
          <p:spPr>
            <a:xfrm>
              <a:off x="5843614" y="2138657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Profile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BB311-A0DA-6535-59F3-CB08C4849CE8}"/>
                </a:ext>
              </a:extLst>
            </p:cNvPr>
            <p:cNvSpPr txBox="1"/>
            <p:nvPr/>
          </p:nvSpPr>
          <p:spPr>
            <a:xfrm>
              <a:off x="4315344" y="3034929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Actors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32219-D60E-2953-1D9E-F6F34C9500D4}"/>
                </a:ext>
              </a:extLst>
            </p:cNvPr>
            <p:cNvSpPr txBox="1"/>
            <p:nvPr/>
          </p:nvSpPr>
          <p:spPr>
            <a:xfrm>
              <a:off x="7578465" y="3034929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BDBD7F-1868-3698-C7BF-FF62BCE66CFC}"/>
                </a:ext>
              </a:extLst>
            </p:cNvPr>
            <p:cNvSpPr txBox="1"/>
            <p:nvPr/>
          </p:nvSpPr>
          <p:spPr>
            <a:xfrm>
              <a:off x="6250730" y="2919490"/>
              <a:ext cx="1345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link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6A4DFCD-CE93-47D4-1A5C-7F4505BF1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0731" y="3202394"/>
              <a:ext cx="1327734" cy="104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92784C-992B-7C1F-30F7-CB2E36DF8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104" y="2553562"/>
              <a:ext cx="439796" cy="4233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E1FE2-190F-C4E6-AAE6-3604DDE4FEE3}"/>
                </a:ext>
              </a:extLst>
            </p:cNvPr>
            <p:cNvSpPr txBox="1"/>
            <p:nvPr/>
          </p:nvSpPr>
          <p:spPr>
            <a:xfrm>
              <a:off x="5558814" y="274336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2..*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9AA1C7-A109-9C9C-DE46-E41EA9E88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3675" y="2588516"/>
              <a:ext cx="252947" cy="3309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20B85D-B589-D615-B198-7D55858F45FC}"/>
                </a:ext>
              </a:extLst>
            </p:cNvPr>
            <p:cNvSpPr txBox="1"/>
            <p:nvPr/>
          </p:nvSpPr>
          <p:spPr>
            <a:xfrm>
              <a:off x="7941184" y="2701222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D5983-784D-04C0-D1C0-3E70B12A8275}"/>
                </a:ext>
              </a:extLst>
            </p:cNvPr>
            <p:cNvSpPr txBox="1"/>
            <p:nvPr/>
          </p:nvSpPr>
          <p:spPr>
            <a:xfrm>
              <a:off x="6250729" y="3202394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0FCBA-7ACE-0338-1958-423A25C4D0C5}"/>
                </a:ext>
              </a:extLst>
            </p:cNvPr>
            <p:cNvSpPr txBox="1"/>
            <p:nvPr/>
          </p:nvSpPr>
          <p:spPr>
            <a:xfrm>
              <a:off x="7183634" y="3192491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B2F02C-8918-3E9F-86D3-2CFFF82A551D}"/>
                </a:ext>
              </a:extLst>
            </p:cNvPr>
            <p:cNvSpPr txBox="1"/>
            <p:nvPr/>
          </p:nvSpPr>
          <p:spPr>
            <a:xfrm>
              <a:off x="7815082" y="4636169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Definition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262CAD-49C7-2E7C-0EC9-4A90654FED51}"/>
                </a:ext>
              </a:extLst>
            </p:cNvPr>
            <p:cNvSpPr txBox="1"/>
            <p:nvPr/>
          </p:nvSpPr>
          <p:spPr>
            <a:xfrm>
              <a:off x="5330116" y="3886148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Summary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2556AE-1BF7-A26F-277F-F5D77E25116F}"/>
                </a:ext>
              </a:extLst>
            </p:cNvPr>
            <p:cNvSpPr txBox="1"/>
            <p:nvPr/>
          </p:nvSpPr>
          <p:spPr>
            <a:xfrm>
              <a:off x="5330116" y="4378418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Description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1F52FA-F000-154D-39F0-533B0124226A}"/>
                </a:ext>
              </a:extLst>
            </p:cNvPr>
            <p:cNvSpPr txBox="1"/>
            <p:nvPr/>
          </p:nvSpPr>
          <p:spPr>
            <a:xfrm>
              <a:off x="5330116" y="4857552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Roles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180110-1F7D-23E6-BD03-9E4E7506F2A0}"/>
                </a:ext>
              </a:extLst>
            </p:cNvPr>
            <p:cNvSpPr txBox="1"/>
            <p:nvPr/>
          </p:nvSpPr>
          <p:spPr>
            <a:xfrm>
              <a:off x="5330116" y="5336686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Steps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92AE9AE-006E-B400-B775-2B0ABBCE9E1F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>
              <a:off x="7265502" y="4070814"/>
              <a:ext cx="549580" cy="750021"/>
            </a:xfrm>
            <a:prstGeom prst="bentConnector3">
              <a:avLst>
                <a:gd name="adj1" fmla="val 62881"/>
              </a:avLst>
            </a:prstGeom>
            <a:ln w="1270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33BDDF75-F5D1-896E-0FBD-779F3B52AA7A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7265502" y="4563084"/>
              <a:ext cx="549580" cy="257751"/>
            </a:xfrm>
            <a:prstGeom prst="bentConnector3">
              <a:avLst>
                <a:gd name="adj1" fmla="val 628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00AAFD0-F168-AF87-79EB-8C7473CD96CA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7265502" y="4820835"/>
              <a:ext cx="549580" cy="221383"/>
            </a:xfrm>
            <a:prstGeom prst="bentConnector3">
              <a:avLst>
                <a:gd name="adj1" fmla="val 628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911BC0B-7453-79F7-1054-41A653DA32CD}"/>
                </a:ext>
              </a:extLst>
            </p:cNvPr>
            <p:cNvCxnSpPr>
              <a:cxnSpLocks/>
              <a:stCxn id="17" idx="3"/>
              <a:endCxn id="13" idx="1"/>
            </p:cNvCxnSpPr>
            <p:nvPr/>
          </p:nvCxnSpPr>
          <p:spPr>
            <a:xfrm flipV="1">
              <a:off x="7265502" y="4820835"/>
              <a:ext cx="549580" cy="700517"/>
            </a:xfrm>
            <a:prstGeom prst="bentConnector3">
              <a:avLst>
                <a:gd name="adj1" fmla="val 628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301BA20-2342-415D-AC4B-9DF68D678DBF}"/>
                </a:ext>
              </a:extLst>
            </p:cNvPr>
            <p:cNvCxnSpPr>
              <a:cxnSpLocks/>
              <a:stCxn id="2" idx="3"/>
              <a:endCxn id="13" idx="3"/>
            </p:cNvCxnSpPr>
            <p:nvPr/>
          </p:nvCxnSpPr>
          <p:spPr>
            <a:xfrm>
              <a:off x="7779000" y="2323323"/>
              <a:ext cx="1971468" cy="2497512"/>
            </a:xfrm>
            <a:prstGeom prst="bentConnector3">
              <a:avLst>
                <a:gd name="adj1" fmla="val 111595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36637-081F-4DC3-4B1E-F72B14B1C73F}"/>
                </a:ext>
              </a:extLst>
            </p:cNvPr>
            <p:cNvSpPr txBox="1"/>
            <p:nvPr/>
          </p:nvSpPr>
          <p:spPr>
            <a:xfrm>
              <a:off x="9775787" y="483446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00D024-3885-7707-95B3-2D53E8878ADE}"/>
                </a:ext>
              </a:extLst>
            </p:cNvPr>
            <p:cNvSpPr txBox="1"/>
            <p:nvPr/>
          </p:nvSpPr>
          <p:spPr>
            <a:xfrm>
              <a:off x="7192764" y="4314782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769313-DE34-82CA-EA8B-E1AA4394F8FA}"/>
                </a:ext>
              </a:extLst>
            </p:cNvPr>
            <p:cNvSpPr txBox="1"/>
            <p:nvPr/>
          </p:nvSpPr>
          <p:spPr>
            <a:xfrm>
              <a:off x="7213473" y="3800757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3A8A7-3C2C-5F12-08D0-22D439C2EF1E}"/>
                </a:ext>
              </a:extLst>
            </p:cNvPr>
            <p:cNvSpPr txBox="1"/>
            <p:nvPr/>
          </p:nvSpPr>
          <p:spPr>
            <a:xfrm>
              <a:off x="7183632" y="4776782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DC2AC1-E160-3CDB-66BD-F95304B248A6}"/>
                </a:ext>
              </a:extLst>
            </p:cNvPr>
            <p:cNvSpPr txBox="1"/>
            <p:nvPr/>
          </p:nvSpPr>
          <p:spPr>
            <a:xfrm>
              <a:off x="7183633" y="5276000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07378C-3B54-587E-FB1B-C7E25405D993}"/>
                </a:ext>
              </a:extLst>
            </p:cNvPr>
            <p:cNvSpPr txBox="1"/>
            <p:nvPr/>
          </p:nvSpPr>
          <p:spPr>
            <a:xfrm>
              <a:off x="7213473" y="5549763"/>
              <a:ext cx="848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{ordered}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41E5C0E-4225-47E4-29D6-1AC53EDB33C0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 rot="10800000" flipV="1">
              <a:off x="5330116" y="5042218"/>
              <a:ext cx="12700" cy="479134"/>
            </a:xfrm>
            <a:prstGeom prst="bentConnector3">
              <a:avLst>
                <a:gd name="adj1" fmla="val 2310441"/>
              </a:avLst>
            </a:prstGeom>
            <a:ln w="1270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7E18E8-96A5-2335-34E1-D6B31DF582DC}"/>
                </a:ext>
              </a:extLst>
            </p:cNvPr>
            <p:cNvSpPr txBox="1"/>
            <p:nvPr/>
          </p:nvSpPr>
          <p:spPr>
            <a:xfrm>
              <a:off x="4965392" y="5005501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61C17-35BB-F31D-A298-A00E70104AE1}"/>
                </a:ext>
              </a:extLst>
            </p:cNvPr>
            <p:cNvSpPr txBox="1"/>
            <p:nvPr/>
          </p:nvSpPr>
          <p:spPr>
            <a:xfrm>
              <a:off x="7651574" y="2477004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4E4F0B-9B53-700A-6B0C-51DA1FA80766}"/>
                </a:ext>
              </a:extLst>
            </p:cNvPr>
            <p:cNvSpPr txBox="1"/>
            <p:nvPr/>
          </p:nvSpPr>
          <p:spPr>
            <a:xfrm>
              <a:off x="6268392" y="2504446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C2779A-91D1-257A-3202-0BAF6DCE94DC}"/>
                </a:ext>
              </a:extLst>
            </p:cNvPr>
            <p:cNvSpPr txBox="1"/>
            <p:nvPr/>
          </p:nvSpPr>
          <p:spPr>
            <a:xfrm>
              <a:off x="2024037" y="2329856"/>
              <a:ext cx="193538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AIPO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D765CAF8-C5F4-917B-0213-708FCBBE0ED2}"/>
                </a:ext>
              </a:extLst>
            </p:cNvPr>
            <p:cNvCxnSpPr>
              <a:cxnSpLocks/>
              <a:stCxn id="2" idx="1"/>
              <a:endCxn id="34" idx="3"/>
            </p:cNvCxnSpPr>
            <p:nvPr/>
          </p:nvCxnSpPr>
          <p:spPr>
            <a:xfrm rot="10800000" flipV="1">
              <a:off x="3959424" y="2323322"/>
              <a:ext cx="1884191" cy="191199"/>
            </a:xfrm>
            <a:prstGeom prst="bentConnector3">
              <a:avLst>
                <a:gd name="adj1" fmla="val 30052"/>
              </a:avLst>
            </a:prstGeom>
            <a:ln w="12700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0985BF0-6D2A-4644-F125-6DBD905C4BDD}"/>
                </a:ext>
              </a:extLst>
            </p:cNvPr>
            <p:cNvCxnSpPr>
              <a:cxnSpLocks/>
              <a:stCxn id="3" idx="0"/>
              <a:endCxn id="34" idx="3"/>
            </p:cNvCxnSpPr>
            <p:nvPr/>
          </p:nvCxnSpPr>
          <p:spPr>
            <a:xfrm rot="16200000" flipV="1">
              <a:off x="4361027" y="2112919"/>
              <a:ext cx="520407" cy="1323614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B470F3-162E-80BE-39FB-D9D770F9ADCD}"/>
                </a:ext>
              </a:extLst>
            </p:cNvPr>
            <p:cNvSpPr txBox="1"/>
            <p:nvPr/>
          </p:nvSpPr>
          <p:spPr>
            <a:xfrm>
              <a:off x="5395547" y="206320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95F99B-5DBC-45CD-496B-CA1277C1E0C2}"/>
                </a:ext>
              </a:extLst>
            </p:cNvPr>
            <p:cNvSpPr txBox="1"/>
            <p:nvPr/>
          </p:nvSpPr>
          <p:spPr>
            <a:xfrm>
              <a:off x="4877075" y="2795497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1..1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E176150-DFD2-5DDA-4D3A-24777216E53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27315" y="3137478"/>
              <a:ext cx="2210950" cy="1326145"/>
            </a:xfrm>
            <a:prstGeom prst="bentConnector3">
              <a:avLst>
                <a:gd name="adj1" fmla="val 64506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16E40D-813D-637F-B496-B8E261FCBA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5863" y="4915281"/>
              <a:ext cx="2871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CD1838-F133-0EE3-95E3-8B50D8116FB4}"/>
                </a:ext>
              </a:extLst>
            </p:cNvPr>
            <p:cNvSpPr txBox="1"/>
            <p:nvPr/>
          </p:nvSpPr>
          <p:spPr>
            <a:xfrm>
              <a:off x="1946172" y="2678051"/>
              <a:ext cx="1608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</a:rPr>
                <a:t>Actor / Integration Profile / Profile Option “Tuple”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19F7CE-AC44-6731-A631-746BD85C4867}"/>
                </a:ext>
              </a:extLst>
            </p:cNvPr>
            <p:cNvSpPr txBox="1"/>
            <p:nvPr/>
          </p:nvSpPr>
          <p:spPr>
            <a:xfrm>
              <a:off x="3626725" y="2795497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133180</TotalTime>
  <Words>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1133</cp:revision>
  <cp:lastPrinted>2020-07-06T13:59:03Z</cp:lastPrinted>
  <dcterms:created xsi:type="dcterms:W3CDTF">2020-04-13T18:21:36Z</dcterms:created>
  <dcterms:modified xsi:type="dcterms:W3CDTF">2024-09-16T19:53:57Z</dcterms:modified>
</cp:coreProperties>
</file>