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F44"/>
    <a:srgbClr val="CCCCCC"/>
    <a:srgbClr val="F29449"/>
    <a:srgbClr val="729FCF"/>
    <a:srgbClr val="694DB7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38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0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5072E-162D-46ED-A5CB-0F20C9B3125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2DBAB-E6F2-40CE-A001-719C7DCF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8832-86D4-4947-8176-9676E6075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865E3-B08D-4732-A38B-3409D76F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9418-3CBF-4798-A546-24E4338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2EEC94F7-949D-476A-A216-B4C0495AF0A9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EFF0-B2DE-45BE-8B10-34269A08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6295" y="6489700"/>
            <a:ext cx="5466303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CA50-B382-4AF6-8AB1-6920776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9050" y="6473825"/>
            <a:ext cx="74295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8D614-3C4D-4A4B-A272-824F496CAD9E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AB55-26D0-4B7B-A874-92F7DE2E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0515600" cy="80645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7585-9381-4D7F-A416-19E21B41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144F-2655-4F97-A8F9-26E3CD6C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12191999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9EC5-F4DE-431B-B01F-AE3FF2F2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9474" y="6489700"/>
            <a:ext cx="1152525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fld id="{4B2B13E8-E2F1-42A7-A4D7-4750DA1EC71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57021D-A398-4F40-8099-3EB3AA14C4EC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9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9B27-28FD-453E-A773-9C10682F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62379-3603-4E5F-AE5C-1D826787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06C67-9C62-414A-9087-770C753D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7C7B-DB6C-4979-B431-8A70B6AA02C0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E0E8-356B-46B5-BC36-A6AF2F8B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9F6F2-910F-4EDC-8B76-5C896DF2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9105-658A-4D81-A1BF-3E9CBEAB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63D6-0186-4A59-9AB3-265381E8B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8C52C-C176-46A7-A19F-DE6D3D98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812F2-D2DF-466A-9C9C-E552B94A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B30D-439E-4AB2-AA68-B23618995FD5}" type="datetime1">
              <a:rPr lang="en-US" smtClean="0"/>
              <a:t>9/16/2024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6BDDF-C3B6-469E-8861-3B31FCD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DDF076B-0598-4AD3-8494-AB00E722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11190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72E5-AF6C-4DC0-8911-5A723BB5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6AE85-BA2E-4F40-9A21-95E1F955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8AABE-0F1C-4BD7-AB7C-3640E41F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C055A-EB08-460B-8C1F-51C3147A7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F58FB-6FB1-4CE8-B50A-F6B00121D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A8226-2A81-4396-824D-9A731A9D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0575-BBBA-48FF-AA29-1886450D5040}" type="datetime1">
              <a:rPr lang="en-US" smtClean="0"/>
              <a:t>9/16/2024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5BB0B-FF0F-4B8C-836E-086D1DB3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9AB1E71-A5CA-45B3-8FB4-5082FBA6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42541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8A77-C05E-4F82-9883-D5498B86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7F331-9EBC-4DA5-9FCF-65CC9DE3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4"/>
            <a:ext cx="2743200" cy="365125"/>
          </a:xfrm>
        </p:spPr>
        <p:txBody>
          <a:bodyPr/>
          <a:lstStyle/>
          <a:p>
            <a:fld id="{BC5FA200-2376-48FE-AF10-E289A555E233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6807D-4067-49EC-9ED7-C63745C9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6974"/>
            <a:ext cx="274320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6173A8-E1E4-4CB0-9A52-143E254E83C7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855EC3-8247-43A9-AEB1-7840A4A6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8970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324756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191F3-7974-4507-85DC-0AD15A0E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C7E2-5F5A-44A4-9515-26CB28336B65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F79F-8611-4D62-949D-C3FADF5D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B704-C3F2-4ABA-AF5A-CA481481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210849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53381-62E1-4F6B-9985-142C8B59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BEF89-C9CE-457B-B340-403D63CC7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FEBF-27C7-4DCF-99DB-058809551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822-F1C2-4EED-8632-36F6A3080457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BAAA-1CA8-4777-9CB8-53C88F1EC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SES SDC-SDPi Device Interoperability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0CA7-BF79-4458-A0AC-A964A3847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30165BD-5DB4-F001-53E5-D87C7B9F1E3F}"/>
              </a:ext>
            </a:extLst>
          </p:cNvPr>
          <p:cNvGrpSpPr/>
          <p:nvPr/>
        </p:nvGrpSpPr>
        <p:grpSpPr>
          <a:xfrm>
            <a:off x="3680073" y="1151722"/>
            <a:ext cx="4831854" cy="5201679"/>
            <a:chOff x="398123" y="1196940"/>
            <a:chExt cx="4831854" cy="520167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6D5FF17-CF76-D798-41B0-3187E97BCD63}"/>
                </a:ext>
              </a:extLst>
            </p:cNvPr>
            <p:cNvSpPr txBox="1"/>
            <p:nvPr/>
          </p:nvSpPr>
          <p:spPr>
            <a:xfrm>
              <a:off x="1119883" y="1196940"/>
              <a:ext cx="1469205" cy="64633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 Case Feature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B615E2-D294-0D07-EB52-5F3E46F7147D}"/>
                </a:ext>
              </a:extLst>
            </p:cNvPr>
            <p:cNvSpPr txBox="1"/>
            <p:nvPr/>
          </p:nvSpPr>
          <p:spPr>
            <a:xfrm>
              <a:off x="1119883" y="2230589"/>
              <a:ext cx="1469205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Scenario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BA6B4E-8FC4-F70C-9658-78F601B8C572}"/>
                </a:ext>
              </a:extLst>
            </p:cNvPr>
            <p:cNvSpPr txBox="1"/>
            <p:nvPr/>
          </p:nvSpPr>
          <p:spPr>
            <a:xfrm>
              <a:off x="2494052" y="4071236"/>
              <a:ext cx="1469205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Step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BF9189-4656-CFFD-946E-3EF7EF9D9F72}"/>
                </a:ext>
              </a:extLst>
            </p:cNvPr>
            <p:cNvSpPr txBox="1"/>
            <p:nvPr/>
          </p:nvSpPr>
          <p:spPr>
            <a:xfrm>
              <a:off x="398123" y="3052670"/>
              <a:ext cx="1469205" cy="64633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Background Pre-Condition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94FF5C-5493-229C-56D7-E8AED9764426}"/>
                </a:ext>
              </a:extLst>
            </p:cNvPr>
            <p:cNvSpPr txBox="1"/>
            <p:nvPr/>
          </p:nvSpPr>
          <p:spPr>
            <a:xfrm>
              <a:off x="3760772" y="4569950"/>
              <a:ext cx="1469205" cy="64633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Given Context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2FDCBF-92E3-F9AC-082A-DF2E8DE06B4C}"/>
                </a:ext>
              </a:extLst>
            </p:cNvPr>
            <p:cNvSpPr txBox="1"/>
            <p:nvPr/>
          </p:nvSpPr>
          <p:spPr>
            <a:xfrm>
              <a:off x="2958953" y="5415175"/>
              <a:ext cx="1469205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When Trigger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C1F1DC-2065-8CA3-D4C7-BD39935FFA4E}"/>
                </a:ext>
              </a:extLst>
            </p:cNvPr>
            <p:cNvSpPr txBox="1"/>
            <p:nvPr/>
          </p:nvSpPr>
          <p:spPr>
            <a:xfrm>
              <a:off x="1986760" y="6029287"/>
              <a:ext cx="1469205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Then Action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95EFEA0-060D-DE17-6EB3-F8BB4D8F7987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1854486" y="1843271"/>
              <a:ext cx="0" cy="3873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1810605-7739-76E5-BCA3-E1A182D19EBA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1854486" y="2599921"/>
              <a:ext cx="1374169" cy="147131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594867D-530E-1BCD-CA7F-F2A66AEE8BCB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flipH="1">
              <a:off x="1132726" y="2599921"/>
              <a:ext cx="721760" cy="45274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3EB375C-3877-2DC7-2D26-8AB73F23CC74}"/>
                </a:ext>
              </a:extLst>
            </p:cNvPr>
            <p:cNvCxnSpPr>
              <a:cxnSpLocks/>
              <a:stCxn id="4" idx="2"/>
              <a:endCxn id="6" idx="1"/>
            </p:cNvCxnSpPr>
            <p:nvPr/>
          </p:nvCxnSpPr>
          <p:spPr>
            <a:xfrm>
              <a:off x="3228655" y="4440568"/>
              <a:ext cx="532117" cy="4525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C536490-4546-B85D-4EF9-677004496A0B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2721363" y="4440568"/>
              <a:ext cx="507292" cy="158871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B16BD02-C280-4760-7908-766199DBE785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3228655" y="4440568"/>
              <a:ext cx="464901" cy="97460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573CB6-5B71-9336-F704-A5E5590EF8C3}"/>
                </a:ext>
              </a:extLst>
            </p:cNvPr>
            <p:cNvSpPr txBox="1"/>
            <p:nvPr/>
          </p:nvSpPr>
          <p:spPr>
            <a:xfrm>
              <a:off x="1854485" y="1968815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1..*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90C1E4-F8DF-C8D5-09E5-0E0884B27C87}"/>
                </a:ext>
              </a:extLst>
            </p:cNvPr>
            <p:cNvSpPr txBox="1"/>
            <p:nvPr/>
          </p:nvSpPr>
          <p:spPr>
            <a:xfrm>
              <a:off x="662684" y="2802578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0..1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548DF7-1985-2429-F69E-2DAD7C9EADE7}"/>
                </a:ext>
              </a:extLst>
            </p:cNvPr>
            <p:cNvSpPr txBox="1"/>
            <p:nvPr/>
          </p:nvSpPr>
          <p:spPr>
            <a:xfrm>
              <a:off x="3223515" y="3828676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1..*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7F9309-C3D4-223A-0A92-1DBB6BB95AAB}"/>
                </a:ext>
              </a:extLst>
            </p:cNvPr>
            <p:cNvSpPr txBox="1"/>
            <p:nvPr/>
          </p:nvSpPr>
          <p:spPr>
            <a:xfrm>
              <a:off x="2296915" y="5798454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0E1B39-5A40-B0A9-7A4E-42A2E47C190F}"/>
                </a:ext>
              </a:extLst>
            </p:cNvPr>
            <p:cNvSpPr txBox="1"/>
            <p:nvPr/>
          </p:nvSpPr>
          <p:spPr>
            <a:xfrm>
              <a:off x="3381497" y="4473786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0..1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BE7EC1-3335-6F68-D20C-BF4247111075}"/>
                </a:ext>
              </a:extLst>
            </p:cNvPr>
            <p:cNvSpPr txBox="1"/>
            <p:nvPr/>
          </p:nvSpPr>
          <p:spPr>
            <a:xfrm>
              <a:off x="3237442" y="5177229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79B7F8-5406-A99C-38E5-C9066049B81F}"/>
                </a:ext>
              </a:extLst>
            </p:cNvPr>
            <p:cNvSpPr txBox="1"/>
            <p:nvPr/>
          </p:nvSpPr>
          <p:spPr>
            <a:xfrm>
              <a:off x="2494052" y="1218289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1..*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C4B71E-1EFC-02C5-1901-1447BD9CA648}"/>
                </a:ext>
              </a:extLst>
            </p:cNvPr>
            <p:cNvSpPr txBox="1"/>
            <p:nvPr/>
          </p:nvSpPr>
          <p:spPr>
            <a:xfrm>
              <a:off x="2518453" y="2492363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63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133167</TotalTime>
  <Words>33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Volume 1 Requirement Types Model</dc:title>
  <dc:creator>Todd Cooper</dc:creator>
  <cp:keywords>IEEE 11073 SDC, HL7 FHIR, IHE SDPi Safe Effective Secure, Medical Device Interoperability</cp:keywords>
  <cp:lastModifiedBy>Todd Cooper</cp:lastModifiedBy>
  <cp:revision>1133</cp:revision>
  <cp:lastPrinted>2020-07-06T13:59:03Z</cp:lastPrinted>
  <dcterms:created xsi:type="dcterms:W3CDTF">2020-04-13T18:21:36Z</dcterms:created>
  <dcterms:modified xsi:type="dcterms:W3CDTF">2024-09-16T20:09:41Z</dcterms:modified>
</cp:coreProperties>
</file>