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682AC2A2-1A51-46F3-BCC4-4391E7B69BFC}"/>
              </a:ext>
            </a:extLst>
          </p:cNvPr>
          <p:cNvGrpSpPr/>
          <p:nvPr/>
        </p:nvGrpSpPr>
        <p:grpSpPr>
          <a:xfrm>
            <a:off x="1542383" y="4454613"/>
            <a:ext cx="2885277" cy="1155560"/>
            <a:chOff x="1244961" y="4280606"/>
            <a:chExt cx="2885277" cy="1155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AA06D7-31A3-4EDC-9911-E37AD67868D0}"/>
                </a:ext>
              </a:extLst>
            </p:cNvPr>
            <p:cNvSpPr/>
            <p:nvPr/>
          </p:nvSpPr>
          <p:spPr>
            <a:xfrm>
              <a:off x="1244961" y="4280606"/>
              <a:ext cx="1350462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B6E5DB-CD87-4B34-BE02-80D401362ABA}"/>
                </a:ext>
              </a:extLst>
            </p:cNvPr>
            <p:cNvSpPr/>
            <p:nvPr/>
          </p:nvSpPr>
          <p:spPr>
            <a:xfrm>
              <a:off x="2596189" y="4280606"/>
              <a:ext cx="1534049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Provider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5BEA5D8-9A62-4F17-A63E-E720906BD762}"/>
              </a:ext>
            </a:extLst>
          </p:cNvPr>
          <p:cNvGrpSpPr/>
          <p:nvPr/>
        </p:nvGrpSpPr>
        <p:grpSpPr>
          <a:xfrm>
            <a:off x="1542383" y="1175772"/>
            <a:ext cx="2880755" cy="1155560"/>
            <a:chOff x="827087" y="2944167"/>
            <a:chExt cx="2880755" cy="11555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24676-2C51-4F4B-BEE0-2BC26A972EB1}"/>
                </a:ext>
              </a:extLst>
            </p:cNvPr>
            <p:cNvSpPr/>
            <p:nvPr/>
          </p:nvSpPr>
          <p:spPr>
            <a:xfrm>
              <a:off x="827087" y="2944167"/>
              <a:ext cx="1346705" cy="115555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68E025D-6ABB-429E-921F-14918D418BD3}"/>
                </a:ext>
              </a:extLst>
            </p:cNvPr>
            <p:cNvSpPr/>
            <p:nvPr/>
          </p:nvSpPr>
          <p:spPr>
            <a:xfrm>
              <a:off x="2173792" y="2944167"/>
              <a:ext cx="1534050" cy="115556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Medical Alert Consumer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8F3CCF7-82BE-441F-BF70-BD1E87851285}"/>
              </a:ext>
            </a:extLst>
          </p:cNvPr>
          <p:cNvSpPr txBox="1"/>
          <p:nvPr/>
        </p:nvSpPr>
        <p:spPr>
          <a:xfrm>
            <a:off x="1486305" y="2368994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DEV-38  Establish Medical Alert Exchange</a:t>
            </a:r>
            <a:endParaRPr lang="en-US" sz="16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AB1BEC-C043-4962-A45F-5492619DC989}"/>
              </a:ext>
            </a:extLst>
          </p:cNvPr>
          <p:cNvCxnSpPr>
            <a:cxnSpLocks/>
          </p:cNvCxnSpPr>
          <p:nvPr/>
        </p:nvCxnSpPr>
        <p:spPr>
          <a:xfrm flipH="1">
            <a:off x="3555632" y="2331332"/>
            <a:ext cx="1" cy="2123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2D19134-0132-4468-9389-3D9FC0A79A40}"/>
              </a:ext>
            </a:extLst>
          </p:cNvPr>
          <p:cNvCxnSpPr>
            <a:cxnSpLocks/>
          </p:cNvCxnSpPr>
          <p:nvPr/>
        </p:nvCxnSpPr>
        <p:spPr>
          <a:xfrm flipV="1">
            <a:off x="3756593" y="2331333"/>
            <a:ext cx="1" cy="2110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92A0A9F-5A46-4F4B-B619-C034D7EE1D50}"/>
              </a:ext>
            </a:extLst>
          </p:cNvPr>
          <p:cNvSpPr txBox="1"/>
          <p:nvPr/>
        </p:nvSpPr>
        <p:spPr>
          <a:xfrm>
            <a:off x="1486305" y="3399516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DEV-41 Manage Medical Alert Delegation</a:t>
            </a:r>
            <a:endParaRPr lang="en-US" sz="1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6B07DD-8CCD-4FF7-AB36-085FF92D77D8}"/>
              </a:ext>
            </a:extLst>
          </p:cNvPr>
          <p:cNvSpPr txBox="1"/>
          <p:nvPr/>
        </p:nvSpPr>
        <p:spPr>
          <a:xfrm>
            <a:off x="3824142" y="2706117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DEV-39  Publish Medical Alert Update</a:t>
            </a:r>
            <a:endParaRPr lang="en-US" sz="16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5E85A6-F5DE-40BC-BBCB-01C7DDD6724A}"/>
              </a:ext>
            </a:extLst>
          </p:cNvPr>
          <p:cNvSpPr txBox="1"/>
          <p:nvPr/>
        </p:nvSpPr>
        <p:spPr>
          <a:xfrm>
            <a:off x="5945516" y="3499038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DEV-39</a:t>
            </a:r>
            <a:endParaRPr lang="en-US" sz="16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C99935B-BE53-4E10-A81B-EB324F7A729A}"/>
              </a:ext>
            </a:extLst>
          </p:cNvPr>
          <p:cNvCxnSpPr>
            <a:cxnSpLocks/>
          </p:cNvCxnSpPr>
          <p:nvPr/>
        </p:nvCxnSpPr>
        <p:spPr>
          <a:xfrm flipH="1">
            <a:off x="5603984" y="3349147"/>
            <a:ext cx="15570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5C85DF7-182E-4FAD-BF54-72803250B5C6}"/>
              </a:ext>
            </a:extLst>
          </p:cNvPr>
          <p:cNvCxnSpPr>
            <a:cxnSpLocks/>
          </p:cNvCxnSpPr>
          <p:nvPr/>
        </p:nvCxnSpPr>
        <p:spPr>
          <a:xfrm flipV="1">
            <a:off x="5608760" y="3499038"/>
            <a:ext cx="1333155" cy="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554214D-4B0F-4572-A6C5-3185392F483C}"/>
              </a:ext>
            </a:extLst>
          </p:cNvPr>
          <p:cNvSpPr/>
          <p:nvPr/>
        </p:nvSpPr>
        <p:spPr>
          <a:xfrm>
            <a:off x="9238467" y="2134004"/>
            <a:ext cx="1668683" cy="9512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 ACM Alert Manager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4127504-210F-40C5-8D51-5BAF1DB0E7BF}"/>
              </a:ext>
            </a:extLst>
          </p:cNvPr>
          <p:cNvGrpSpPr/>
          <p:nvPr/>
        </p:nvGrpSpPr>
        <p:grpSpPr>
          <a:xfrm>
            <a:off x="6941915" y="2712752"/>
            <a:ext cx="1534050" cy="1581239"/>
            <a:chOff x="7967835" y="4746171"/>
            <a:chExt cx="1534050" cy="158123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47650F-24B8-47F8-81C1-EAD8604E55FB}"/>
                </a:ext>
              </a:extLst>
            </p:cNvPr>
            <p:cNvSpPr/>
            <p:nvPr/>
          </p:nvSpPr>
          <p:spPr>
            <a:xfrm>
              <a:off x="7967835" y="4746171"/>
              <a:ext cx="1534050" cy="95124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ACM Gateway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B54E69-316E-4739-BFC6-68E6480FE06F}"/>
                </a:ext>
              </a:extLst>
            </p:cNvPr>
            <p:cNvSpPr/>
            <p:nvPr/>
          </p:nvSpPr>
          <p:spPr>
            <a:xfrm>
              <a:off x="7968343" y="5701713"/>
              <a:ext cx="1533542" cy="62569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V2 Gateway</a:t>
              </a: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11A13635-0767-4EDF-8B12-E6C96938A5B1}"/>
              </a:ext>
            </a:extLst>
          </p:cNvPr>
          <p:cNvSpPr txBox="1"/>
          <p:nvPr/>
        </p:nvSpPr>
        <p:spPr>
          <a:xfrm>
            <a:off x="3819891" y="3432933"/>
            <a:ext cx="1786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DEV-42  Delegate Medical Alert</a:t>
            </a:r>
            <a:endParaRPr lang="en-US" sz="16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8B13C05-354D-4B41-BD25-0D51758A5F86}"/>
              </a:ext>
            </a:extLst>
          </p:cNvPr>
          <p:cNvSpPr txBox="1"/>
          <p:nvPr/>
        </p:nvSpPr>
        <p:spPr>
          <a:xfrm>
            <a:off x="1486305" y="2884255"/>
            <a:ext cx="2069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DEV-40  Retrieve Medical Alert Status</a:t>
            </a:r>
            <a:endParaRPr lang="en-US" sz="16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4F6F83-F9C6-44F4-AE44-133242813C34}"/>
              </a:ext>
            </a:extLst>
          </p:cNvPr>
          <p:cNvSpPr txBox="1"/>
          <p:nvPr/>
        </p:nvSpPr>
        <p:spPr>
          <a:xfrm>
            <a:off x="5944623" y="2708082"/>
            <a:ext cx="121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DEV-38</a:t>
            </a:r>
            <a:endParaRPr lang="en-US" sz="1600" b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4187627-A7B1-4C14-B8D8-97827428FD25}"/>
              </a:ext>
            </a:extLst>
          </p:cNvPr>
          <p:cNvSpPr txBox="1"/>
          <p:nvPr/>
        </p:nvSpPr>
        <p:spPr>
          <a:xfrm>
            <a:off x="1486304" y="3918684"/>
            <a:ext cx="220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DEV-43  Update Alert Acknowledgement Status</a:t>
            </a:r>
            <a:endParaRPr lang="en-US" sz="16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7799404-9EC7-4B77-9605-1C7459A69B04}"/>
              </a:ext>
            </a:extLst>
          </p:cNvPr>
          <p:cNvSpPr txBox="1"/>
          <p:nvPr/>
        </p:nvSpPr>
        <p:spPr>
          <a:xfrm>
            <a:off x="5944623" y="2897764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DEV-40</a:t>
            </a:r>
            <a:endParaRPr lang="en-US" sz="16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038C248-B180-477E-8CB9-8157FCDF9BBC}"/>
              </a:ext>
            </a:extLst>
          </p:cNvPr>
          <p:cNvSpPr txBox="1"/>
          <p:nvPr/>
        </p:nvSpPr>
        <p:spPr>
          <a:xfrm>
            <a:off x="5944623" y="3064077"/>
            <a:ext cx="1210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DEV-43</a:t>
            </a:r>
            <a:endParaRPr lang="en-US" sz="16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C843D0-5E6F-4EEE-8B5F-BBB28E3EBA0E}"/>
              </a:ext>
            </a:extLst>
          </p:cNvPr>
          <p:cNvSpPr/>
          <p:nvPr/>
        </p:nvSpPr>
        <p:spPr>
          <a:xfrm>
            <a:off x="1284850" y="1043205"/>
            <a:ext cx="4322016" cy="477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94709BF-81CC-4CC8-A889-EBC3FE864230}"/>
              </a:ext>
            </a:extLst>
          </p:cNvPr>
          <p:cNvCxnSpPr>
            <a:cxnSpLocks/>
          </p:cNvCxnSpPr>
          <p:nvPr/>
        </p:nvCxnSpPr>
        <p:spPr>
          <a:xfrm>
            <a:off x="8475965" y="2809569"/>
            <a:ext cx="762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01471B6-8E72-4757-BCA4-7136B4D1C0A9}"/>
              </a:ext>
            </a:extLst>
          </p:cNvPr>
          <p:cNvSpPr txBox="1"/>
          <p:nvPr/>
        </p:nvSpPr>
        <p:spPr>
          <a:xfrm>
            <a:off x="8440491" y="2293088"/>
            <a:ext cx="83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DEV-04</a:t>
            </a:r>
          </a:p>
          <a:p>
            <a:pPr algn="ctr"/>
            <a:r>
              <a:rPr lang="en-US" sz="1400" b="1" dirty="0"/>
              <a:t>(PCD-04)</a:t>
            </a:r>
            <a:endParaRPr lang="en-US" sz="16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7A4FE6-F54F-40CD-99F7-CD1A5FB8E5C1}"/>
              </a:ext>
            </a:extLst>
          </p:cNvPr>
          <p:cNvCxnSpPr>
            <a:cxnSpLocks/>
          </p:cNvCxnSpPr>
          <p:nvPr/>
        </p:nvCxnSpPr>
        <p:spPr>
          <a:xfrm flipH="1">
            <a:off x="8473681" y="2932919"/>
            <a:ext cx="764786" cy="3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8F8A6-5D7B-E41E-A02E-87C588BF75D1}"/>
              </a:ext>
            </a:extLst>
          </p:cNvPr>
          <p:cNvGrpSpPr/>
          <p:nvPr/>
        </p:nvGrpSpPr>
        <p:grpSpPr>
          <a:xfrm>
            <a:off x="8432494" y="2916216"/>
            <a:ext cx="839163" cy="493104"/>
            <a:chOff x="8432494" y="2940281"/>
            <a:chExt cx="839163" cy="49310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3A029E3-F618-4526-AEEF-DEF4027F8F96}"/>
                </a:ext>
              </a:extLst>
            </p:cNvPr>
            <p:cNvSpPr txBox="1"/>
            <p:nvPr/>
          </p:nvSpPr>
          <p:spPr>
            <a:xfrm>
              <a:off x="8432494" y="2940281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DEV-05</a:t>
              </a:r>
              <a:endParaRPr lang="en-US" sz="1600" b="1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FD4D66-6811-0FA3-6372-B75010376E1F}"/>
                </a:ext>
              </a:extLst>
            </p:cNvPr>
            <p:cNvSpPr txBox="1"/>
            <p:nvPr/>
          </p:nvSpPr>
          <p:spPr>
            <a:xfrm>
              <a:off x="8432494" y="3125608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/>
                <a:t>(PCD-05)</a:t>
              </a:r>
              <a:endParaRPr lang="en-US" sz="1600" b="1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2F93F5-1C53-6245-AB2F-2A4BD41B4B21}"/>
              </a:ext>
            </a:extLst>
          </p:cNvPr>
          <p:cNvSpPr/>
          <p:nvPr/>
        </p:nvSpPr>
        <p:spPr>
          <a:xfrm>
            <a:off x="9279654" y="3798646"/>
            <a:ext cx="1668683" cy="9512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DEV ACM Alert Reporter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C28437-6044-6B5B-7C45-D311F90E4855}"/>
              </a:ext>
            </a:extLst>
          </p:cNvPr>
          <p:cNvCxnSpPr>
            <a:cxnSpLocks/>
          </p:cNvCxnSpPr>
          <p:nvPr/>
        </p:nvCxnSpPr>
        <p:spPr>
          <a:xfrm>
            <a:off x="8501159" y="4209698"/>
            <a:ext cx="7625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B84E6-4D06-29C7-2689-F5D8915EB914}"/>
              </a:ext>
            </a:extLst>
          </p:cNvPr>
          <p:cNvCxnSpPr>
            <a:cxnSpLocks/>
          </p:cNvCxnSpPr>
          <p:nvPr/>
        </p:nvCxnSpPr>
        <p:spPr>
          <a:xfrm flipH="1">
            <a:off x="8488562" y="4110690"/>
            <a:ext cx="749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63198F-388C-A720-F484-72E70CC17FC1}"/>
              </a:ext>
            </a:extLst>
          </p:cNvPr>
          <p:cNvSpPr txBox="1"/>
          <p:nvPr/>
        </p:nvSpPr>
        <p:spPr>
          <a:xfrm>
            <a:off x="8473681" y="3597488"/>
            <a:ext cx="839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DEV-04</a:t>
            </a:r>
          </a:p>
          <a:p>
            <a:pPr algn="ctr"/>
            <a:r>
              <a:rPr lang="en-US" sz="1400" b="1" dirty="0"/>
              <a:t>(PCD-04)</a:t>
            </a:r>
            <a:endParaRPr lang="en-US" sz="16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6F023C-2C4A-F2AA-E382-330F827C5C6A}"/>
              </a:ext>
            </a:extLst>
          </p:cNvPr>
          <p:cNvGrpSpPr/>
          <p:nvPr/>
        </p:nvGrpSpPr>
        <p:grpSpPr>
          <a:xfrm>
            <a:off x="8432494" y="4188747"/>
            <a:ext cx="839163" cy="493104"/>
            <a:chOff x="8432494" y="2940281"/>
            <a:chExt cx="839163" cy="49310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4A003F-BC59-7C9E-E566-98079715E840}"/>
                </a:ext>
              </a:extLst>
            </p:cNvPr>
            <p:cNvSpPr txBox="1"/>
            <p:nvPr/>
          </p:nvSpPr>
          <p:spPr>
            <a:xfrm>
              <a:off x="8432494" y="2940281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DEV-05</a:t>
              </a:r>
              <a:endParaRPr lang="en-US" sz="16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EDBFEA0-B376-29D2-F9FC-A55F81AAC3A4}"/>
                </a:ext>
              </a:extLst>
            </p:cNvPr>
            <p:cNvSpPr txBox="1"/>
            <p:nvPr/>
          </p:nvSpPr>
          <p:spPr>
            <a:xfrm>
              <a:off x="8432494" y="3125608"/>
              <a:ext cx="8391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/>
                <a:t>(PCD-05)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683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3848</TotalTime>
  <Words>75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90</cp:revision>
  <dcterms:created xsi:type="dcterms:W3CDTF">2020-07-20T18:42:23Z</dcterms:created>
  <dcterms:modified xsi:type="dcterms:W3CDTF">2023-03-31T17:58:38Z</dcterms:modified>
</cp:coreProperties>
</file>