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63" y="4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CABACB-01B9-3D8C-0A8A-607AECA458F9}"/>
              </a:ext>
            </a:extLst>
          </p:cNvPr>
          <p:cNvSpPr/>
          <p:nvPr/>
        </p:nvSpPr>
        <p:spPr>
          <a:xfrm>
            <a:off x="6622508" y="229891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BDC43-36A6-F349-1583-22FB2C0F90E3}"/>
              </a:ext>
            </a:extLst>
          </p:cNvPr>
          <p:cNvSpPr/>
          <p:nvPr/>
        </p:nvSpPr>
        <p:spPr>
          <a:xfrm>
            <a:off x="9107030" y="1547556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9CDE29-8ECF-14CA-23DE-90256516F67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33265" y="3181206"/>
            <a:ext cx="2" cy="471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69BA7-4B14-CCD6-6577-8FD247A583E3}"/>
              </a:ext>
            </a:extLst>
          </p:cNvPr>
          <p:cNvSpPr/>
          <p:nvPr/>
        </p:nvSpPr>
        <p:spPr>
          <a:xfrm>
            <a:off x="6622508" y="3137622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8DF53-A476-20E8-BA7F-006CB884D251}"/>
              </a:ext>
            </a:extLst>
          </p:cNvPr>
          <p:cNvSpPr/>
          <p:nvPr/>
        </p:nvSpPr>
        <p:spPr>
          <a:xfrm>
            <a:off x="6252691" y="1087518"/>
            <a:ext cx="2512191" cy="456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 </a:t>
            </a:r>
            <a:r>
              <a:rPr lang="en-US" i="1" dirty="0">
                <a:solidFill>
                  <a:schemeClr val="tx1"/>
                </a:solidFill>
              </a:rPr>
              <a:t>{abstract}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5F8F3-6D05-3ABA-1F0C-E3A8EB2AE60A}"/>
              </a:ext>
            </a:extLst>
          </p:cNvPr>
          <p:cNvSpPr/>
          <p:nvPr/>
        </p:nvSpPr>
        <p:spPr>
          <a:xfrm>
            <a:off x="6622508" y="397516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C20247-976C-7CCA-D957-E0AC220D7F90}"/>
              </a:ext>
            </a:extLst>
          </p:cNvPr>
          <p:cNvSpPr/>
          <p:nvPr/>
        </p:nvSpPr>
        <p:spPr>
          <a:xfrm>
            <a:off x="6622508" y="481271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21F47-1191-3D2D-FBE2-537C19A7DB6F}"/>
              </a:ext>
            </a:extLst>
          </p:cNvPr>
          <p:cNvSpPr/>
          <p:nvPr/>
        </p:nvSpPr>
        <p:spPr>
          <a:xfrm>
            <a:off x="9107030" y="4804402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(incl. SAMD)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AFAA00-2183-4347-E6A3-F29BA27A0FF2}"/>
              </a:ext>
            </a:extLst>
          </p:cNvPr>
          <p:cNvGrpSpPr/>
          <p:nvPr/>
        </p:nvGrpSpPr>
        <p:grpSpPr>
          <a:xfrm>
            <a:off x="3166879" y="1509276"/>
            <a:ext cx="2732771" cy="1671930"/>
            <a:chOff x="794453" y="2574933"/>
            <a:chExt cx="2571746" cy="1738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4DE877-551E-93A4-4150-AC3F1C24A7D5}"/>
                </a:ext>
              </a:extLst>
            </p:cNvPr>
            <p:cNvSpPr/>
            <p:nvPr/>
          </p:nvSpPr>
          <p:spPr>
            <a:xfrm>
              <a:off x="794453" y="2574933"/>
              <a:ext cx="2571746" cy="17383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(MDIB, Services, …)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D01B0-B1B3-5704-BFD8-396F0559A8D1}"/>
                </a:ext>
              </a:extLst>
            </p:cNvPr>
            <p:cNvSpPr txBox="1"/>
            <p:nvPr/>
          </p:nvSpPr>
          <p:spPr>
            <a:xfrm>
              <a:off x="857721" y="2587260"/>
              <a:ext cx="24007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&lt;&lt;SOMDS Participant&gt;&gt;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5955E-8195-21BC-8EBD-AB9DA86AABFF}"/>
              </a:ext>
            </a:extLst>
          </p:cNvPr>
          <p:cNvGrpSpPr/>
          <p:nvPr/>
        </p:nvGrpSpPr>
        <p:grpSpPr>
          <a:xfrm>
            <a:off x="3166881" y="3652921"/>
            <a:ext cx="2732771" cy="1738309"/>
            <a:chOff x="713940" y="4718578"/>
            <a:chExt cx="2732771" cy="17383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C1F78-C99E-1BF8-B823-4CA838DB0373}"/>
                </a:ext>
              </a:extLst>
            </p:cNvPr>
            <p:cNvSpPr/>
            <p:nvPr/>
          </p:nvSpPr>
          <p:spPr>
            <a:xfrm>
              <a:off x="713940" y="4718578"/>
              <a:ext cx="2732771" cy="17383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(consume MDIB info, invoke services,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F93AA1-ED72-20CA-AA44-8D036F088DDB}"/>
                </a:ext>
              </a:extLst>
            </p:cNvPr>
            <p:cNvSpPr txBox="1"/>
            <p:nvPr/>
          </p:nvSpPr>
          <p:spPr>
            <a:xfrm>
              <a:off x="713940" y="4758254"/>
              <a:ext cx="27327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&lt;&lt;SOMDS Participant&gt;&gt;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20D5D8-95B3-5EFE-CE8E-59FA08B20537}"/>
              </a:ext>
            </a:extLst>
          </p:cNvPr>
          <p:cNvSpPr txBox="1"/>
          <p:nvPr/>
        </p:nvSpPr>
        <p:spPr>
          <a:xfrm>
            <a:off x="6252692" y="1209002"/>
            <a:ext cx="2512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&lt;&lt;SOMDS Participant&gt;&gt;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45996C-182A-D502-6EBE-8F689E605E45}"/>
              </a:ext>
            </a:extLst>
          </p:cNvPr>
          <p:cNvGrpSpPr/>
          <p:nvPr/>
        </p:nvGrpSpPr>
        <p:grpSpPr>
          <a:xfrm>
            <a:off x="1974277" y="5430523"/>
            <a:ext cx="3551721" cy="741114"/>
            <a:chOff x="625642" y="5964863"/>
            <a:chExt cx="3551721" cy="7411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11AEA1-90CC-EDB2-0D03-815AF0BD1691}"/>
                </a:ext>
              </a:extLst>
            </p:cNvPr>
            <p:cNvSpPr txBox="1"/>
            <p:nvPr/>
          </p:nvSpPr>
          <p:spPr>
            <a:xfrm>
              <a:off x="625642" y="5964863"/>
              <a:ext cx="1655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Legend: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318526-C40F-F7B2-AA94-F5BF09433E6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08" y="6327003"/>
              <a:ext cx="619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A98777-0261-B109-3F56-EA7EB3E880AF}"/>
                </a:ext>
              </a:extLst>
            </p:cNvPr>
            <p:cNvCxnSpPr>
              <a:cxnSpLocks/>
            </p:cNvCxnSpPr>
            <p:nvPr/>
          </p:nvCxnSpPr>
          <p:spPr>
            <a:xfrm>
              <a:off x="891808" y="6566345"/>
              <a:ext cx="61935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7D90AB-316B-DBE2-ED00-C5FD42BF59DC}"/>
                </a:ext>
              </a:extLst>
            </p:cNvPr>
            <p:cNvSpPr txBox="1"/>
            <p:nvPr/>
          </p:nvSpPr>
          <p:spPr>
            <a:xfrm>
              <a:off x="1538705" y="6142337"/>
              <a:ext cx="2310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SDC Communication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F44D6D-3A95-3F9D-FBAE-8105C08EC46A}"/>
                </a:ext>
              </a:extLst>
            </p:cNvPr>
            <p:cNvSpPr txBox="1"/>
            <p:nvPr/>
          </p:nvSpPr>
          <p:spPr>
            <a:xfrm>
              <a:off x="1538704" y="6398200"/>
              <a:ext cx="2638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Non-SDC Communication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FF533F5-4850-0D99-815B-E4A2802C90EB}"/>
              </a:ext>
            </a:extLst>
          </p:cNvPr>
          <p:cNvSpPr/>
          <p:nvPr/>
        </p:nvSpPr>
        <p:spPr>
          <a:xfrm>
            <a:off x="1524848" y="2790609"/>
            <a:ext cx="1299882" cy="12416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Discovery </a:t>
            </a:r>
            <a:r>
              <a:rPr lang="en-US" b="1" dirty="0">
                <a:solidFill>
                  <a:schemeClr val="tx1"/>
                </a:solidFill>
              </a:rPr>
              <a:t>Proxy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29F0CA-5D42-2F73-3EC3-44CB9FE9216A}"/>
              </a:ext>
            </a:extLst>
          </p:cNvPr>
          <p:cNvCxnSpPr>
            <a:cxnSpLocks/>
          </p:cNvCxnSpPr>
          <p:nvPr/>
        </p:nvCxnSpPr>
        <p:spPr>
          <a:xfrm>
            <a:off x="2824730" y="2999902"/>
            <a:ext cx="342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9EDDCC-6346-BE91-39CC-0301D9811D0A}"/>
              </a:ext>
            </a:extLst>
          </p:cNvPr>
          <p:cNvCxnSpPr>
            <a:cxnSpLocks/>
          </p:cNvCxnSpPr>
          <p:nvPr/>
        </p:nvCxnSpPr>
        <p:spPr>
          <a:xfrm>
            <a:off x="2824729" y="3875752"/>
            <a:ext cx="342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688426-2214-6E89-D9AF-6D48729FF5C1}"/>
              </a:ext>
            </a:extLst>
          </p:cNvPr>
          <p:cNvCxnSpPr>
            <a:cxnSpLocks/>
          </p:cNvCxnSpPr>
          <p:nvPr/>
        </p:nvCxnSpPr>
        <p:spPr>
          <a:xfrm>
            <a:off x="5899650" y="2402948"/>
            <a:ext cx="342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05404C-B846-F95D-72E2-906C7F8925EC}"/>
              </a:ext>
            </a:extLst>
          </p:cNvPr>
          <p:cNvCxnSpPr>
            <a:cxnSpLocks/>
          </p:cNvCxnSpPr>
          <p:nvPr/>
        </p:nvCxnSpPr>
        <p:spPr>
          <a:xfrm>
            <a:off x="5899649" y="4554160"/>
            <a:ext cx="342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BB4B2-B0EB-B454-AD66-C22E386537FB}"/>
              </a:ext>
            </a:extLst>
          </p:cNvPr>
          <p:cNvCxnSpPr>
            <a:cxnSpLocks/>
          </p:cNvCxnSpPr>
          <p:nvPr/>
        </p:nvCxnSpPr>
        <p:spPr>
          <a:xfrm>
            <a:off x="8764881" y="2173237"/>
            <a:ext cx="34214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42F7CB-B8B1-71E6-73B2-4A580CB91C4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422733" y="5181775"/>
            <a:ext cx="68429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7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66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92</cp:revision>
  <dcterms:created xsi:type="dcterms:W3CDTF">2020-07-20T18:42:23Z</dcterms:created>
  <dcterms:modified xsi:type="dcterms:W3CDTF">2024-08-19T19:04:10Z</dcterms:modified>
</cp:coreProperties>
</file>