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599"/>
  </p:normalViewPr>
  <p:slideViewPr>
    <p:cSldViewPr snapToGrid="0" snapToObjects="1">
      <p:cViewPr varScale="1">
        <p:scale>
          <a:sx n="91" d="100"/>
          <a:sy n="91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63E7-E33E-034F-A015-DA30751464E1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7347-D6F6-004D-B292-76B7A1DF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86400" y="1688123"/>
            <a:ext cx="3951557" cy="4023360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4843" y="1688484"/>
            <a:ext cx="3951557" cy="4023360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35332" y="3574363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83750" y="4621490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MedicationDispense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91813" y="2880684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MedicationAdministration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4395713" y="3326454"/>
            <a:ext cx="1596100" cy="693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4395713" y="4020133"/>
            <a:ext cx="1588037" cy="1047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7054361" y="3875316"/>
            <a:ext cx="651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or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87196" y="413679"/>
            <a:ext cx="83984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1: FHIR </a:t>
            </a:r>
            <a:r>
              <a:rPr lang="en-US" sz="2400" b="1" dirty="0" smtClean="0"/>
              <a:t>Medication </a:t>
            </a:r>
            <a:r>
              <a:rPr lang="en-US" sz="2400" b="1" dirty="0" smtClean="0"/>
              <a:t>Order and Fulfillment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34843" y="1759733"/>
            <a:ext cx="381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 of an 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788583"/>
            <a:ext cx="393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 of the fulfillment event as the direct result of an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86400" y="1688123"/>
            <a:ext cx="3951557" cy="4023360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34843" y="1688484"/>
            <a:ext cx="3951557" cy="4023360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91812" y="3700248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MedicationStatement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40255" y="4635127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Derived From the System’s MedicationRequest resources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832688" y="3276758"/>
            <a:ext cx="1143000" cy="927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48814" y="4189357"/>
            <a:ext cx="1126875" cy="97659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34843" y="1759733"/>
            <a:ext cx="381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of information for MedicationStatement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788583"/>
            <a:ext cx="393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MedicationStatement - Record </a:t>
            </a:r>
            <a:r>
              <a:rPr lang="en-US" dirty="0"/>
              <a:t>for past present and future medications taken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040255" y="2866546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</a:t>
            </a:r>
            <a:r>
              <a:rPr lang="en-US" dirty="0"/>
              <a:t>Reported </a:t>
            </a:r>
            <a:r>
              <a:rPr lang="en-US" dirty="0" smtClean="0"/>
              <a:t>Medications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0098" y="540430"/>
            <a:ext cx="76326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What MedicationStatement Represents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33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2709" y="759655"/>
            <a:ext cx="10761784" cy="144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8915" y="3198640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Reported Medications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3472" y="4247613"/>
            <a:ext cx="2792435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Patient provided records*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13472" y="2451269"/>
            <a:ext cx="2792434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Directly reported by Patient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7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Derived From </a:t>
            </a:r>
            <a:r>
              <a:rPr lang="en-US" dirty="0" smtClean="0"/>
              <a:t>the System’s MedicationRequest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9309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8915" y="1062702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MedicationStatement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757245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7890802" y="1216085"/>
            <a:ext cx="4208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/>
              <a:t>+</a:t>
            </a:r>
          </a:p>
        </p:txBody>
      </p: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3179296" y="2897039"/>
            <a:ext cx="2634176" cy="747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179296" y="3644410"/>
            <a:ext cx="2634176" cy="104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6917200" y="3473165"/>
            <a:ext cx="9736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and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75582" y="5683347"/>
            <a:ext cx="90455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* Including: MedicationStatement, MedicationDispense, Claim, </a:t>
            </a:r>
            <a:r>
              <a:rPr lang="en-US" dirty="0" err="1" smtClean="0"/>
              <a:t>DiagnosticReport</a:t>
            </a:r>
            <a:r>
              <a:rPr lang="en-US" dirty="0" smtClean="0"/>
              <a:t>, Observation, </a:t>
            </a:r>
            <a:r>
              <a:rPr lang="en-US" dirty="0" err="1" smtClean="0"/>
              <a:t>QuestionnaireAnswer</a:t>
            </a:r>
            <a:r>
              <a:rPr lang="en-US" dirty="0" smtClean="0"/>
              <a:t>, Binary and Composition FHIR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95977"/>
            <a:ext cx="76326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What MedicationStatement Represents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39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9" y="844063"/>
            <a:ext cx="10761784" cy="400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643715" y="1301857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Medication[x]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49309" y="1617785"/>
            <a:ext cx="2460381" cy="21101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Medication[x]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2331" y="2149151"/>
            <a:ext cx="2460381" cy="11348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Medication[x]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RxNorm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684122" y="2335048"/>
            <a:ext cx="5641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or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647543" y="2335049"/>
            <a:ext cx="7529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mtClean="0"/>
              <a:t>or</a:t>
            </a:r>
            <a:endParaRPr lang="en-US" sz="3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643714" y="2960478"/>
            <a:ext cx="2460381" cy="8915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Medication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9873904" y="2165263"/>
            <a:ext cx="1" cy="795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9993" y="4417254"/>
            <a:ext cx="1027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Medication[x] = MedicationAdministration, MedicationDispense, MedicationRequest</a:t>
            </a:r>
            <a:r>
              <a:rPr lang="en-US" smtClean="0"/>
              <a:t>, MedicationStatement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867419" y="2588454"/>
            <a:ext cx="2243794" cy="82120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ontained Medication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949097" y="2060729"/>
            <a:ext cx="19484" cy="548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124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18</cp:revision>
  <cp:lastPrinted>2017-03-06T18:57:17Z</cp:lastPrinted>
  <dcterms:created xsi:type="dcterms:W3CDTF">2017-02-21T16:37:19Z</dcterms:created>
  <dcterms:modified xsi:type="dcterms:W3CDTF">2017-03-07T19:24:45Z</dcterms:modified>
</cp:coreProperties>
</file>