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4599"/>
  </p:normalViewPr>
  <p:slideViewPr>
    <p:cSldViewPr snapToGrid="0" snapToObjects="1">
      <p:cViewPr varScale="1">
        <p:scale>
          <a:sx n="91" d="100"/>
          <a:sy n="91" d="100"/>
        </p:scale>
        <p:origin x="22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63E7-E33E-034F-A015-DA30751464E1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7347-D6F6-004D-B292-76B7A1DF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0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63E7-E33E-034F-A015-DA30751464E1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7347-D6F6-004D-B292-76B7A1DF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6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63E7-E33E-034F-A015-DA30751464E1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7347-D6F6-004D-B292-76B7A1DF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5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63E7-E33E-034F-A015-DA30751464E1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7347-D6F6-004D-B292-76B7A1DF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1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63E7-E33E-034F-A015-DA30751464E1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7347-D6F6-004D-B292-76B7A1DF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7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63E7-E33E-034F-A015-DA30751464E1}" type="datetimeFigureOut">
              <a:rPr lang="en-US" smtClean="0"/>
              <a:t>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7347-D6F6-004D-B292-76B7A1DF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6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63E7-E33E-034F-A015-DA30751464E1}" type="datetimeFigureOut">
              <a:rPr lang="en-US" smtClean="0"/>
              <a:t>2/21/17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7347-D6F6-004D-B292-76B7A1DF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3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63E7-E33E-034F-A015-DA30751464E1}" type="datetimeFigureOut">
              <a:rPr lang="en-US" smtClean="0"/>
              <a:t>2/21/17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7347-D6F6-004D-B292-76B7A1DF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3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63E7-E33E-034F-A015-DA30751464E1}" type="datetimeFigureOut">
              <a:rPr lang="en-US" smtClean="0"/>
              <a:t>2/21/17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7347-D6F6-004D-B292-76B7A1DF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5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63E7-E33E-034F-A015-DA30751464E1}" type="datetimeFigureOut">
              <a:rPr lang="en-US" smtClean="0"/>
              <a:t>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7347-D6F6-004D-B292-76B7A1DF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2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63E7-E33E-034F-A015-DA30751464E1}" type="datetimeFigureOut">
              <a:rPr lang="en-US" smtClean="0"/>
              <a:t>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7347-D6F6-004D-B292-76B7A1DF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1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263E7-E33E-034F-A015-DA30751464E1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F7347-D6F6-004D-B292-76B7A1DF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2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534843" y="3029828"/>
            <a:ext cx="2460381" cy="8915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MedicationRequest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29400" y="4078801"/>
            <a:ext cx="2792435" cy="8915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MedicationDispense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629400" y="2282457"/>
            <a:ext cx="2792434" cy="8915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MedicationAdministration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8" idx="3"/>
            <a:endCxn id="10" idx="1"/>
          </p:cNvCxnSpPr>
          <p:nvPr/>
        </p:nvCxnSpPr>
        <p:spPr>
          <a:xfrm flipV="1">
            <a:off x="3995224" y="2728227"/>
            <a:ext cx="2634176" cy="747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>
            <a:off x="3995224" y="3475598"/>
            <a:ext cx="2634176" cy="1048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flipH="1">
            <a:off x="7733129" y="3304353"/>
            <a:ext cx="65121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mtClean="0"/>
              <a:t>or</a:t>
            </a:r>
            <a:endParaRPr lang="en-US" sz="3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534843" y="792878"/>
            <a:ext cx="839840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FHIR Medication Resource Workflow Overview</a:t>
            </a:r>
            <a:endParaRPr lang="en-US" sz="3200" b="1" dirty="0"/>
          </a:p>
        </p:txBody>
      </p:sp>
      <p:sp>
        <p:nvSpPr>
          <p:cNvPr id="31" name="Rectangle 30"/>
          <p:cNvSpPr/>
          <p:nvPr/>
        </p:nvSpPr>
        <p:spPr>
          <a:xfrm>
            <a:off x="1534843" y="1688123"/>
            <a:ext cx="3951557" cy="4023360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9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18915" y="3198640"/>
            <a:ext cx="2460381" cy="8915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Reported Medications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13472" y="4247613"/>
            <a:ext cx="2792435" cy="8915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Derived From Patient provided records*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813472" y="2451269"/>
            <a:ext cx="2792434" cy="8915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Directly reported by Patient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643715" y="1062702"/>
            <a:ext cx="2460381" cy="8915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Derived From </a:t>
            </a:r>
            <a:r>
              <a:rPr lang="en-US" dirty="0" err="1" smtClean="0"/>
              <a:t>MedicationRequest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749309" y="1062702"/>
            <a:ext cx="2460381" cy="8915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Reported Medications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18915" y="1062702"/>
            <a:ext cx="2460381" cy="8915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MedicationStatement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3757245" y="1216085"/>
            <a:ext cx="4208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dirty="0" smtClean="0"/>
              <a:t>=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7890802" y="1216085"/>
            <a:ext cx="4208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dirty="0"/>
              <a:t>+</a:t>
            </a:r>
          </a:p>
        </p:txBody>
      </p:sp>
      <p:cxnSp>
        <p:nvCxnSpPr>
          <p:cNvPr id="18" name="Straight Arrow Connector 17"/>
          <p:cNvCxnSpPr>
            <a:stCxn id="8" idx="3"/>
            <a:endCxn id="10" idx="1"/>
          </p:cNvCxnSpPr>
          <p:nvPr/>
        </p:nvCxnSpPr>
        <p:spPr>
          <a:xfrm flipV="1">
            <a:off x="3179296" y="2897039"/>
            <a:ext cx="2634176" cy="747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>
            <a:off x="3179296" y="3644410"/>
            <a:ext cx="2634176" cy="1048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flipH="1">
            <a:off x="6917200" y="3473165"/>
            <a:ext cx="97360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mtClean="0"/>
              <a:t>and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575582" y="5683347"/>
            <a:ext cx="904552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mtClean="0"/>
              <a:t>* Including</a:t>
            </a:r>
            <a:r>
              <a:rPr lang="en-US" dirty="0" smtClean="0"/>
              <a:t>: </a:t>
            </a:r>
            <a:r>
              <a:rPr lang="en-US" dirty="0" err="1" smtClean="0"/>
              <a:t>MedicationStatement</a:t>
            </a:r>
            <a:r>
              <a:rPr lang="en-US" dirty="0" smtClean="0"/>
              <a:t>, </a:t>
            </a:r>
            <a:r>
              <a:rPr lang="en-US" dirty="0" err="1" smtClean="0"/>
              <a:t>MedicationDispense</a:t>
            </a:r>
            <a:r>
              <a:rPr lang="en-US" dirty="0" smtClean="0"/>
              <a:t>, Claim, </a:t>
            </a:r>
            <a:r>
              <a:rPr lang="en-US" dirty="0" err="1" smtClean="0"/>
              <a:t>DiagnosticReport</a:t>
            </a:r>
            <a:r>
              <a:rPr lang="en-US" dirty="0" smtClean="0"/>
              <a:t>, Observation, </a:t>
            </a:r>
            <a:r>
              <a:rPr lang="en-US" dirty="0" err="1" smtClean="0"/>
              <a:t>QuestionnaireAnswer</a:t>
            </a:r>
            <a:r>
              <a:rPr lang="en-US" dirty="0" smtClean="0"/>
              <a:t>, Binary and Composition FHIR Resources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14770" y="152615"/>
            <a:ext cx="763260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What </a:t>
            </a:r>
            <a:r>
              <a:rPr lang="en-US" sz="3200" b="1" dirty="0" err="1" smtClean="0"/>
              <a:t>MedicationStatement</a:t>
            </a:r>
            <a:r>
              <a:rPr lang="en-US" sz="3200" b="1" dirty="0" smtClean="0"/>
              <a:t> Represents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4394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55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6</cp:revision>
  <dcterms:created xsi:type="dcterms:W3CDTF">2017-02-21T16:37:19Z</dcterms:created>
  <dcterms:modified xsi:type="dcterms:W3CDTF">2017-02-21T17:32:02Z</dcterms:modified>
</cp:coreProperties>
</file>