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19960" cy="15674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520" cy="7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520" cy="7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19960" cy="7473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19960" cy="7473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19960" cy="7473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520" cy="7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520" cy="7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4520" cy="7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2000520" y="2145600"/>
            <a:ext cx="1424520" cy="7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3636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PDDI CDS IG Update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04000" y="2482560"/>
            <a:ext cx="907092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Configurable CDS Hooks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(order-select and order-sign)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04000" y="363240"/>
            <a:ext cx="9070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Demonstration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1718640" y="1737360"/>
            <a:ext cx="61027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1. GET services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2. order-select with alert-non-serious true/false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3. order-select with show-evidence-support true/false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4. order-select with cache-for-order-sign-filtering true/false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29920" y="242280"/>
            <a:ext cx="907092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New Requirements to Support Configuration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60360" y="953280"/>
            <a:ext cx="966276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If the CDS service supports configuration: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1. The service needs to be able to respond with available options for ‘pddi-configuration-items’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at the time of service registration (GET)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2. The client CDS Hooks POST requests need to include the extension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‘</a:t>
            </a:r>
            <a:r>
              <a:rPr b="0" lang="en-US" sz="1800" spc="-1" strike="noStrike">
                <a:latin typeface="Arial"/>
                <a:ea typeface="Noto Sans CJK SC"/>
              </a:rPr>
              <a:t>pddi-configuration-items’ and only those configuration options reported by the service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3. The service needs to validate the configuration items submitted and have a graceful way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to return an error (e.g., an information 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529920" y="242280"/>
            <a:ext cx="907092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New Requirements to Support Configuration Cont...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268920" y="752760"/>
            <a:ext cx="886104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If the CDS service supports filtering alerts (the ‘filter-out-repeated-alerts’ config option)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1. The PlanDefinition for the service requires 1 and only 1 ‘relatedArtifact’ of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type ‘Documentation’ and this must include a unique and persistent URL to 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description of the knowledge artifact implemented by the PlanDefinition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2. The service must have mechanism to cache information from order-select requests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for use by the service when processing order-sign requests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Currently testing cache of: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    </a:t>
            </a:r>
            <a:r>
              <a:rPr b="0" lang="en-US" sz="1800" spc="-1" strike="noStrike">
                <a:latin typeface="Arial"/>
              </a:rPr>
              <a:t>physician reference display, encounter id, patient id, and the URL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    </a:t>
            </a:r>
            <a:r>
              <a:rPr b="0" lang="en-US" sz="1800" spc="-1" strike="noStrike">
                <a:latin typeface="Arial"/>
              </a:rPr>
              <a:t>of the the relatedArtifact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- Might need to add other items such as the selected Medication resource in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  ‘</a:t>
            </a:r>
            <a:r>
              <a:rPr b="0" lang="en-US" sz="1800" spc="-1" strike="noStrike">
                <a:latin typeface="Arial"/>
              </a:rPr>
              <a:t>draftOrders’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3. The service needs to have a graceful way to report both when filtering occurs and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when it does not occur e.g., due to an error (e.g., an information 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4. The client needs to set cache-for-order-sign-filtering to true for POST order-select</a:t>
            </a:r>
            <a:r>
              <a:rPr b="0" lang="en-US" sz="1800" spc="-1" strike="noStrike">
                <a:latin typeface="Arial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04000" y="363240"/>
            <a:ext cx="9070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Discussion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2743200" y="1097280"/>
            <a:ext cx="46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Note: intent to ballot deadline 3 weeks away!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274320" y="1611000"/>
            <a:ext cx="942516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- We agreed that the mechanism for configuration and coordination is what we will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Ballot. Similar to CDS Hooks where the Hooks were examples to begin with, and the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later balloted separately – we would like to ballot the IG with example configuration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options (except for the two that enable coordination between order-select and order-sign)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and then ballot for standard configuration options separately.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We agreed that further discussion with the broader CDS WG is necessary but that the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mechanism looks promising.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Clarification needed on 1) why a URI to a PDDI knowledge artifact is needed to coordinate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Filtering, 2) will returning an information card mentioning filtering be normative, 3) the final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normative list of things necessary for filtering to work, 4) should we extend configuration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so it indicates optional vs required configs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"/>
          <p:cNvSpPr/>
          <p:nvPr/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"/>
          <p:cNvSpPr/>
          <p:nvPr/>
        </p:nvSpPr>
        <p:spPr>
          <a:xfrm>
            <a:off x="5152680" y="1326600"/>
            <a:ext cx="442620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4"/>
          <p:cNvSpPr/>
          <p:nvPr/>
        </p:nvSpPr>
        <p:spPr>
          <a:xfrm>
            <a:off x="5152680" y="3044160"/>
            <a:ext cx="442620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5152680" y="1326600"/>
            <a:ext cx="442620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4"/>
          <p:cNvSpPr/>
          <p:nvPr/>
        </p:nvSpPr>
        <p:spPr>
          <a:xfrm>
            <a:off x="504000" y="3044160"/>
            <a:ext cx="907092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"/>
          <p:cNvSpPr/>
          <p:nvPr/>
        </p:nvSpPr>
        <p:spPr>
          <a:xfrm>
            <a:off x="504000" y="1326600"/>
            <a:ext cx="907092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504000" y="3044160"/>
            <a:ext cx="907092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"/>
          <p:cNvSpPr/>
          <p:nvPr/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"/>
          <p:cNvSpPr/>
          <p:nvPr/>
        </p:nvSpPr>
        <p:spPr>
          <a:xfrm>
            <a:off x="5152680" y="1326600"/>
            <a:ext cx="442620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4"/>
          <p:cNvSpPr/>
          <p:nvPr/>
        </p:nvSpPr>
        <p:spPr>
          <a:xfrm>
            <a:off x="504000" y="3044160"/>
            <a:ext cx="442620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5"/>
          <p:cNvSpPr/>
          <p:nvPr/>
        </p:nvSpPr>
        <p:spPr>
          <a:xfrm>
            <a:off x="5152680" y="3044160"/>
            <a:ext cx="442620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504000" y="1326600"/>
            <a:ext cx="291996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"/>
          <p:cNvSpPr/>
          <p:nvPr/>
        </p:nvSpPr>
        <p:spPr>
          <a:xfrm>
            <a:off x="3571200" y="1326600"/>
            <a:ext cx="291996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"/>
          <p:cNvSpPr/>
          <p:nvPr/>
        </p:nvSpPr>
        <p:spPr>
          <a:xfrm>
            <a:off x="6638040" y="1326600"/>
            <a:ext cx="291996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5"/>
          <p:cNvSpPr/>
          <p:nvPr/>
        </p:nvSpPr>
        <p:spPr>
          <a:xfrm>
            <a:off x="504000" y="3044160"/>
            <a:ext cx="291996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6"/>
          <p:cNvSpPr/>
          <p:nvPr/>
        </p:nvSpPr>
        <p:spPr>
          <a:xfrm>
            <a:off x="3571200" y="3044160"/>
            <a:ext cx="291996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7"/>
          <p:cNvSpPr/>
          <p:nvPr/>
        </p:nvSpPr>
        <p:spPr>
          <a:xfrm>
            <a:off x="6638040" y="3044160"/>
            <a:ext cx="291996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04000" y="3636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Last fall we decided that the CDS Service should: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Allow for some level configuration to be passed in CDS Hooks requests</a:t>
            </a:r>
            <a:endParaRPr b="0" lang="en-US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Enables more flexibility for the client systems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Maintain some concept of state</a:t>
            </a:r>
            <a:endParaRPr b="0" lang="en-US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Enables coordination between order-select and order-sign as a strategy to avoid apparently duplicate alerts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04000" y="3636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Configuration Solution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new structure definition for pddi-cds-configuration-options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Follows the ideas of the DaVinci Coverage Requirements Discovery (CRD)</a:t>
            </a:r>
            <a:endParaRPr b="0" lang="en-US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http://hl7.org/fhir/us/davinci-crd/2018Sep/hooks.html#configuration-options 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TODO: make available at DIKB.org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04000" y="3636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Configuration Structure Definition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will be a Configuration object that will contain an array of available options. Each option will include four mandatory elements: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code that will be used when setting configuration during hook invocation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data type for the parameter. At present, allowed values are “boolean” and “integer”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display name for the configuration option to appear in the client’s user interface when performing configuration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description providing a 1-2 sentence description of the effect of the configuration option”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http://hl7.org/fhir/us/davinci-crd/2018Sep/hooks.html#configuration-options0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04000" y="211680"/>
            <a:ext cx="9070920" cy="9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Configuration Options in PDDI CDS PlanDefinitions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731520" y="1811880"/>
            <a:ext cx="8503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order-select: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https://git.rwth-aachen.de/binhphi109/pddi-cds/blob/connectathon-21-pddi/examples/pddi-cds/warfarin-nsaids-order-select/plandefinition-bundle.json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31520" y="3468240"/>
            <a:ext cx="8503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order-sign: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https://git.rwth-aachen.de/binhphi109/pddi-cds/blob/connectathon-21-pddi/examples/pddi-cds/warfarin-nsaids-order-sign/plandefinition-bundle.json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234000"/>
            <a:ext cx="907092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How Configuration Looks in CDS Hooks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rcRect l="25360" t="33204" r="2067" b="3895"/>
          <a:stretch/>
        </p:blipFill>
        <p:spPr>
          <a:xfrm>
            <a:off x="274320" y="1645920"/>
            <a:ext cx="7314480" cy="3565440"/>
          </a:xfrm>
          <a:prstGeom prst="rect">
            <a:avLst/>
          </a:prstGeom>
          <a:ln>
            <a:noFill/>
          </a:ln>
        </p:spPr>
      </p:pic>
      <p:sp>
        <p:nvSpPr>
          <p:cNvPr id="285" name="CustomShape 2"/>
          <p:cNvSpPr/>
          <p:nvPr/>
        </p:nvSpPr>
        <p:spPr>
          <a:xfrm>
            <a:off x="422640" y="731520"/>
            <a:ext cx="4149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GET http://localhost:2020/cds-services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RESPONSE (order-sign service):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4000" y="234000"/>
            <a:ext cx="907092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How Configuration Looks in CDS Hooks Continued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422640" y="731520"/>
            <a:ext cx="5142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GET http://localhost:2020/cds-services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RESPONSE CONTINUED (order-select service):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rcRect l="26270" t="33204" r="2974" b="3895"/>
          <a:stretch/>
        </p:blipFill>
        <p:spPr>
          <a:xfrm>
            <a:off x="914400" y="1737360"/>
            <a:ext cx="7131600" cy="35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04000" y="234000"/>
            <a:ext cx="907092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How Configuration Looks in CDS Hooks Continued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22640" y="731520"/>
            <a:ext cx="69498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POST http://localhost:2020/cds-services/warfarin-nsaids-cds-select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REQUEST (Warfarin-NSAIDS order-select service):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rcRect l="24455" t="40406" r="18392" b="4752"/>
          <a:stretch/>
        </p:blipFill>
        <p:spPr>
          <a:xfrm>
            <a:off x="640440" y="1700640"/>
            <a:ext cx="7223040" cy="389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04000" y="234000"/>
            <a:ext cx="907092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How Configuration Looks in CDS Hooks Continued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22640" y="731520"/>
            <a:ext cx="6771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POST http://localhost:2020/cds-services/warfarin-nsaids-cds-sign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REQUEST (Warfarin-NSAIDS order-sign service):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rcRect l="24455" t="40952" r="29276" b="5820"/>
          <a:stretch/>
        </p:blipFill>
        <p:spPr>
          <a:xfrm>
            <a:off x="1097280" y="1589760"/>
            <a:ext cx="6217560" cy="402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2020-02-05T17:35:14Z</dcterms:created>
  <dc:creator/>
  <dc:description/>
  <dc:language>en-US</dc:language>
  <cp:lastModifiedBy/>
  <dcterms:modified xsi:type="dcterms:W3CDTF">2020-02-07T14:29:32Z</dcterms:modified>
  <cp:revision>19</cp:revision>
  <dc:subject/>
  <dc:title/>
</cp:coreProperties>
</file>