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7AC8-BFA1-4D26-BE33-FF81D869BA7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CDB1-9163-4BB6-B8CD-3811175C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1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7AC8-BFA1-4D26-BE33-FF81D869BA7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CDB1-9163-4BB6-B8CD-3811175C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7AC8-BFA1-4D26-BE33-FF81D869BA7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CDB1-9163-4BB6-B8CD-3811175C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2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7AC8-BFA1-4D26-BE33-FF81D869BA7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CDB1-9163-4BB6-B8CD-3811175C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7AC8-BFA1-4D26-BE33-FF81D869BA7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CDB1-9163-4BB6-B8CD-3811175C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7AC8-BFA1-4D26-BE33-FF81D869BA7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CDB1-9163-4BB6-B8CD-3811175C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0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7AC8-BFA1-4D26-BE33-FF81D869BA7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CDB1-9163-4BB6-B8CD-3811175C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7AC8-BFA1-4D26-BE33-FF81D869BA7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CDB1-9163-4BB6-B8CD-3811175C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1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7AC8-BFA1-4D26-BE33-FF81D869BA7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CDB1-9163-4BB6-B8CD-3811175C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0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7AC8-BFA1-4D26-BE33-FF81D869BA7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CDB1-9163-4BB6-B8CD-3811175C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0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7AC8-BFA1-4D26-BE33-FF81D869BA7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CDB1-9163-4BB6-B8CD-3811175C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7AC8-BFA1-4D26-BE33-FF81D869BA7E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1CDB1-9163-4BB6-B8CD-3811175C9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0806" y="934824"/>
            <a:ext cx="1018095" cy="942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05970" y="93482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61965" y="3406217"/>
            <a:ext cx="1018095" cy="942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CDS Service</a:t>
            </a:r>
            <a:endParaRPr lang="en-US" dirty="0"/>
          </a:p>
        </p:txBody>
      </p:sp>
      <p:sp>
        <p:nvSpPr>
          <p:cNvPr id="8" name="Flowchart: Document 7"/>
          <p:cNvSpPr/>
          <p:nvPr/>
        </p:nvSpPr>
        <p:spPr>
          <a:xfrm>
            <a:off x="4458057" y="1341078"/>
            <a:ext cx="1357460" cy="105423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Suggestion card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16196" y="934824"/>
            <a:ext cx="3577474" cy="7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95764" y="602414"/>
            <a:ext cx="210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select request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78901" y="1574276"/>
            <a:ext cx="866856" cy="19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27817" y="1304156"/>
            <a:ext cx="1038591" cy="37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714161" y="1989056"/>
            <a:ext cx="3862324" cy="1743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64940" y="3043288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sign request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714161" y="2262099"/>
            <a:ext cx="4034672" cy="176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60555" y="875119"/>
            <a:ext cx="3586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does not accept</a:t>
            </a:r>
          </a:p>
          <a:p>
            <a:r>
              <a:rPr lang="en-US" dirty="0" smtClean="0"/>
              <a:t>Suggested action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Explicit rejection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Missed or ignored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94528" y="4246064"/>
            <a:ext cx="1006897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Question:</a:t>
            </a:r>
          </a:p>
          <a:p>
            <a:r>
              <a:rPr lang="en-US" dirty="0" smtClean="0"/>
              <a:t>Whose responsibility to recognize that the alert has been triggered before – CDS Service or EMR? </a:t>
            </a:r>
            <a:endParaRPr lang="en-US" dirty="0"/>
          </a:p>
          <a:p>
            <a:r>
              <a:rPr lang="en-US" dirty="0" smtClean="0"/>
              <a:t>   -- We have been thinking in terms of the service handling this but maybe the EMR should be tracking.</a:t>
            </a:r>
          </a:p>
          <a:p>
            <a:r>
              <a:rPr lang="en-US" dirty="0"/>
              <a:t> </a:t>
            </a:r>
            <a:r>
              <a:rPr lang="en-US" dirty="0" smtClean="0"/>
              <a:t>  -- The service does as much as it can from a knowledge perspective to avoid over-alerting. But workflow</a:t>
            </a:r>
          </a:p>
          <a:p>
            <a:r>
              <a:rPr lang="en-US" dirty="0" smtClean="0"/>
              <a:t> issues should be EMR specific. Are we discussion “state” or “workflow”</a:t>
            </a:r>
          </a:p>
          <a:p>
            <a:r>
              <a:rPr lang="en-US" dirty="0" smtClean="0"/>
              <a:t> Is this equivalent to snoozing capabilities in BPA? </a:t>
            </a:r>
          </a:p>
          <a:p>
            <a:r>
              <a:rPr lang="en-US" dirty="0"/>
              <a:t> </a:t>
            </a:r>
            <a:r>
              <a:rPr lang="en-US" dirty="0" smtClean="0"/>
              <a:t>    – Knowledge artifact (type of PDDI – how to handle branches of rules?) needs an identifier.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5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Boyce, Richard David</dc:creator>
  <cp:lastModifiedBy>Boyce, Richard David</cp:lastModifiedBy>
  <cp:revision>12</cp:revision>
  <dcterms:created xsi:type="dcterms:W3CDTF">2019-06-28T16:18:57Z</dcterms:created>
  <dcterms:modified xsi:type="dcterms:W3CDTF">2019-06-28T16:48:46Z</dcterms:modified>
</cp:coreProperties>
</file>