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localhost/~rdb20/PDDI-CDS/output/cds-service-spec.html#-360--cds-message-filtering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ikb.org/baseDstu3/StructureDefinition/pddi-cds-configuration-options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ikb.org/baseDstu3/PlanDefinition/warfarin-nsaids-cds-select" TargetMode="External"/><Relationship Id="rId2" Type="http://schemas.openxmlformats.org/officeDocument/2006/relationships/hyperlink" Target="https://dikb.org/baseDstu3/PlanDefinition/warfarin-nsaids-cds-sign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2482560"/>
            <a:ext cx="906948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Configurable CDS Hooks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(order-select and order-sign)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16344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957960" y="1298520"/>
            <a:ext cx="599112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GET services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order-select with no coordination to order-sign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using: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cache-for-order-sign-filtering=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filter-out-repeated-alerts=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order-select coordinated to order-sign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using: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cache-for-order-sign-filtering=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filter-out-repeated-alerts=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529920" y="242280"/>
            <a:ext cx="9069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New Requirements to Support Configuration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274320" y="953280"/>
            <a:ext cx="97473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CDS service supports configuration: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1. The service needs to be able to respond with available options from the configuration extension (in our case ‘pddi-configuration-items’) at the time of service registration (GET)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2. The client CDS Hooks POST requests need to include configuration object in the ‘extension’ attribute (in our case, named ‘pddi-configuration-items’) with only those configuration options reported by the 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3. The service needs to validate the configuration items submitted and have a graceful way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to return an error (e.g., an information card)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29920" y="44640"/>
            <a:ext cx="90694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New Requirements to Support Coordination between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order-select and order-sign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731520" y="1068840"/>
            <a:ext cx="885960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The service must have mechanism to cache information from order-select requests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use by the service when processing order-sign requests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 our use case, we are currently caching [1]: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Ordering physician (user)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patient 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encounter 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URL of the the relatedArtifact  (PlanDefinition)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medication id constructed from system + code from the Medication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Codeable Concept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Base64 encoded Medication object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3. (order-select) The client needs to set cache-for-order-sign-filtering to true for POST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4. (order-sign) The client needs to set filter-out-repeated-alerts to true for POST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[1]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http://localhost/~rdb20/PDDI-CDS/output/cds-service-spec.html#-360--cds-message-filtering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04000" y="36324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274320" y="1611000"/>
            <a:ext cx="94237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504000" y="1326600"/>
            <a:ext cx="442476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5152680" y="1326600"/>
            <a:ext cx="442476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5152680" y="3044160"/>
            <a:ext cx="442476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504000" y="1326600"/>
            <a:ext cx="442476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5152680" y="1326600"/>
            <a:ext cx="442476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504000" y="3044160"/>
            <a:ext cx="906948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504000" y="1326600"/>
            <a:ext cx="906948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504000" y="3044160"/>
            <a:ext cx="906948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504000" y="1326600"/>
            <a:ext cx="442476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5152680" y="1326600"/>
            <a:ext cx="442476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504000" y="3044160"/>
            <a:ext cx="442476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5152680" y="3044160"/>
            <a:ext cx="442476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"/>
          <p:cNvSpPr/>
          <p:nvPr/>
        </p:nvSpPr>
        <p:spPr>
          <a:xfrm>
            <a:off x="504000" y="1326600"/>
            <a:ext cx="291852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3571200" y="1326600"/>
            <a:ext cx="291852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6638040" y="1326600"/>
            <a:ext cx="291852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504000" y="3044160"/>
            <a:ext cx="291852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6"/>
          <p:cNvSpPr/>
          <p:nvPr/>
        </p:nvSpPr>
        <p:spPr>
          <a:xfrm>
            <a:off x="3571200" y="3044160"/>
            <a:ext cx="291852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7"/>
          <p:cNvSpPr/>
          <p:nvPr/>
        </p:nvSpPr>
        <p:spPr>
          <a:xfrm>
            <a:off x="6638040" y="3044160"/>
            <a:ext cx="291852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36360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Goal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Demonstrate a method so that the CDS Service: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Allows for some level configuration to be passed in CDS Hooks requests</a:t>
            </a:r>
            <a:endParaRPr b="0" lang="en-US" sz="2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Enables more flexibility for the client systems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Maintain some concept of state</a:t>
            </a:r>
            <a:endParaRPr b="0" lang="en-US" sz="2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Enables coordination between order-select and order-sign as a strategy to avoid apparently duplicate alerts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36360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Solution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new structure definition for configuration options (pddi-cds-configuration-options)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Follows the ideas of the DaVinci Coverage Requirements Discovery (CRD)</a:t>
            </a:r>
            <a:endParaRPr b="0" lang="en-US" sz="2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http://hl7.org/fhir/us/davinci-crd/2018Sep/hooks.html#configuration-options 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https://dikb.org/baseDstu3/StructureDefinition/pddi-cds-configuration-options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363600"/>
            <a:ext cx="90694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Structure Definition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will be a Configuration object that will contain an array of available options. Each option will include four mandatory elements: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code that will be used when setting configuration during hook invocation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data type for the parameter. At present, allowed values are “boolean” and “integer”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display name for the configuration option to appear in the client’s user interface when performing configuration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description providing a 1-2 sentence description of the effect of the configuration option”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http://hl7.org/fhir/us/davinci-crd/2018Sep/hooks.html#configuration-options0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211680"/>
            <a:ext cx="906948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Options in PDDI CDS PlanDefinitions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731520" y="1811880"/>
            <a:ext cx="8501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order-select: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https://dikb.org/baseDstu3/PlanDefinition/warfarin-nsaids-cds-select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712080" y="3468240"/>
            <a:ext cx="8501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order-sign: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https://dikb.org/baseDstu3/PlanDefinition/warfarin-nsaids-cds-sign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04000" y="234000"/>
            <a:ext cx="906948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rcRect l="25368" t="33211" r="2067" b="3895"/>
          <a:stretch/>
        </p:blipFill>
        <p:spPr>
          <a:xfrm>
            <a:off x="778320" y="1573920"/>
            <a:ext cx="7313040" cy="356400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422640" y="587520"/>
            <a:ext cx="4147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http://dikb.org/cds-services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(order-select service):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4000" y="234000"/>
            <a:ext cx="906948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22640" y="731520"/>
            <a:ext cx="60692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 http://dikb.org/cds-services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CONTINUED (order-sign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rcRect l="26278" t="33211" r="2974" b="3895"/>
          <a:stretch/>
        </p:blipFill>
        <p:spPr>
          <a:xfrm>
            <a:off x="914400" y="1737360"/>
            <a:ext cx="7130160" cy="35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04000" y="234000"/>
            <a:ext cx="906948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22640" y="731520"/>
            <a:ext cx="6948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 http://localhost:2020/cds-services/warfarin-nsaids-cds-select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 (Warfarin-NSAIDS order-select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rcRect l="24465" t="40420" r="18396" b="4752"/>
          <a:stretch/>
        </p:blipFill>
        <p:spPr>
          <a:xfrm>
            <a:off x="1188720" y="1681200"/>
            <a:ext cx="7221600" cy="389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4000" y="234000"/>
            <a:ext cx="906948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Configuration Looks in CDS Hooks Continued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22640" y="731520"/>
            <a:ext cx="6770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 http://localhost:2020/cds-services/warfarin-nsaids-cds-sign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 (Warfarin-NSAIDS order-sign service):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rcRect l="24465" t="40966" r="29283" b="5820"/>
          <a:stretch/>
        </p:blipFill>
        <p:spPr>
          <a:xfrm>
            <a:off x="1097280" y="1589760"/>
            <a:ext cx="6216120" cy="402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2020-02-05T17:35:14Z</dcterms:created>
  <dc:creator/>
  <dc:description/>
  <dc:language>en-US</dc:language>
  <cp:lastModifiedBy/>
  <dcterms:modified xsi:type="dcterms:W3CDTF">2020-05-15T11:02:56Z</dcterms:modified>
  <cp:revision>31</cp:revision>
  <dc:subject/>
  <dc:title/>
</cp:coreProperties>
</file>