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PDDI CDS IG Update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2482560"/>
            <a:ext cx="907056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Configurable CDS Hooks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(order-select and order-sign)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363240"/>
            <a:ext cx="90705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718640" y="1737360"/>
            <a:ext cx="61023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GET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order-select with alert-non-serious true/false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order-select with show-evidence-support true/false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order-select with cache-for-order-sign-filtering true/false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29920" y="242280"/>
            <a:ext cx="90705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New Requirements to Support Configuration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60360" y="953280"/>
            <a:ext cx="96624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CDS service supports configuration: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1. The service needs to be able to respond with available options for ‘pddi-configuration-items’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at the time of service registration (GET)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2. The client CDS Hooks POST requests need to include the extension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pddi-configuration-items’ and only those configuration options reported by the 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3. The service needs to validate the configuration items submitted and have a graceful way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to return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29920" y="242280"/>
            <a:ext cx="90705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New Requirements to Support Configuration Cont...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68920" y="752760"/>
            <a:ext cx="88606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CDS service supports filtering alerts (the ‘filter-out-repeated-alerts’ config option)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The PlanDefinition for the service requires 1 and only 1 ‘relatedArtifact’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‘Documentation’ and this must include a unique and persistent URL to 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description of the knowledge artifact implemented by the PlanDefinition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The service must have mechanism to cache information from order-select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use by the service when processing order-sign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Currently testing cache of: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physician reference display, encounter id, patient id, and the URL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the the relatedArtifact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Might need to add other items such as the selected Medication resource 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draftOrders’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3. The service needs to have a graceful way to report both when filtering occurs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when it does not occur e.g., due to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4. The client needs to set cache-for-order-sign-filtering to true for POST order-select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63240"/>
            <a:ext cx="90705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(2/7)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743200" y="1097280"/>
            <a:ext cx="4694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 intent to ballot deadline 3 weeks away!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74320" y="1611000"/>
            <a:ext cx="94248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agreed that the mechanism for configuration and coordination is what we will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Ballot. Similar to CDS Hooks where the Hooks were examples to begin with, and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later balloted separately – we would like to ballot the IG with example configuration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options (except for the two that enable coordination between order-select and order-sign)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and then ballot for standard configuration options separately.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agreed that further discussion with the broader CDS WG is necessary but that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mechanism looks promising.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Clarification needed on 1) why a URI to a PDDI knowledge artifact is needed to coordinate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Filtering, 2) will returning an information card mentioning filtering be normative, 3) the final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normative list of things necessary for filtering to work, 4) should we extend configuration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so it indicates optional vs required configs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04000" y="363240"/>
            <a:ext cx="90705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TODOs (2/19):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10320" y="1098360"/>
            <a:ext cx="942480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agreed that the mechanism for configuration and coordination is what we will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ballot with example configuration options and the </a:t>
            </a:r>
            <a:r>
              <a:rPr b="1" lang="en-US" sz="1800" spc="-1" strike="noStrike">
                <a:latin typeface="Arial"/>
              </a:rPr>
              <a:t>two </a:t>
            </a:r>
            <a:r>
              <a:rPr b="0" lang="en-US" sz="1800" spc="-1" strike="noStrike">
                <a:latin typeface="Arial"/>
              </a:rPr>
              <a:t>required options that enable coordination between order-select and order-sign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agree to cache the URI of the plan definition at order select as the reference to knowledge artifact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agreed to add the order select “selected drug” ID to cache and use that at order sign so that filtering is based on the following: URI of knowledge artifact + encounter id + patient id + practitioner id + selected medication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agreed that the IG will provide clarification in the form of state and activity diagrams on how the server needs to coordinate filtering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agreed that we will SUGGEST returning an information card mentioning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We will NOT extend configuration so it indicates optional vs required configs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152680" y="132660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5152680" y="304416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504000" y="132660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5152680" y="132660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504000" y="3044160"/>
            <a:ext cx="907056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504000" y="3044160"/>
            <a:ext cx="907056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504000" y="132660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5152680" y="132660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504000" y="304416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5152680" y="3044160"/>
            <a:ext cx="442584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504000" y="1326600"/>
            <a:ext cx="291960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3571200" y="1326600"/>
            <a:ext cx="291960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6638040" y="1326600"/>
            <a:ext cx="291960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504000" y="3044160"/>
            <a:ext cx="291960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3571200" y="3044160"/>
            <a:ext cx="291960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6638040" y="3044160"/>
            <a:ext cx="291960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Last fall we decided that the CDS Service should: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 for some level configuration to be passed in CDS Hooks requests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more flexibility for the client systems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Maintain some concept of state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coordination between order-select and order-sign as a strategy to avoid apparently duplicate alerts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new structure definition for pddi-cds-configuration-options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Follows the ideas of the DaVinci Coverage Requirements Discovery (CRD)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 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TODO: make available at DIKB.org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Structure 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will be a Configuration object that will contain an array of available options. Each option will include four mandatory elements: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code that will be used when setting configuration during hook invocation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data type for the parameter. At present, allowed values are “boolean” and “integer”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display name for the configuration option to appear in the client’s user interface when performing configuration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description providing a 1-2 sentence description of the effect of the configuration option”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211680"/>
            <a:ext cx="907056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Options in PDDI CDS PlanDefinitions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31520" y="1811880"/>
            <a:ext cx="8502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order-select: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https://git.rwth-aachen.de/binhphi109/pddi-cds/blob/connectathon-21-pddi/examples/pddi-cds/warfarin-nsaids-order-select/plandefinition-bundle.json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31520" y="3468240"/>
            <a:ext cx="8502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order-sign: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https://git.rwth-aachen.de/binhphi109/pddi-cds/blob/connectathon-21-pddi/examples/pddi-cds/warfarin-nsaids-order-sign/plandefinition-bundle.json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34000"/>
            <a:ext cx="90705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rcRect l="25364" t="33207" r="2067" b="3895"/>
          <a:stretch/>
        </p:blipFill>
        <p:spPr>
          <a:xfrm>
            <a:off x="274320" y="1645920"/>
            <a:ext cx="7314120" cy="356508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422640" y="731520"/>
            <a:ext cx="4148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(order-sign service):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34000"/>
            <a:ext cx="90705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22640" y="731520"/>
            <a:ext cx="5142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CONTINUED (order-select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rcRect l="26274" t="33207" r="2974" b="3895"/>
          <a:stretch/>
        </p:blipFill>
        <p:spPr>
          <a:xfrm>
            <a:off x="914400" y="1737360"/>
            <a:ext cx="7131240" cy="35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234000"/>
            <a:ext cx="90705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22640" y="731520"/>
            <a:ext cx="69494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 http://localhost:2020/cds-services/warfarin-nsaids-cds-select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(Warfarin-NSAIDS 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rcRect l="24459" t="40413" r="18394" b="4752"/>
          <a:stretch/>
        </p:blipFill>
        <p:spPr>
          <a:xfrm>
            <a:off x="640440" y="1700640"/>
            <a:ext cx="7222680" cy="389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234000"/>
            <a:ext cx="90705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22640" y="731520"/>
            <a:ext cx="6771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 http://localhost:2020/cds-services/warfarin-nsaids-cds-sign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(Warfarin-NSAIDS order-sign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rcRect l="24459" t="40959" r="29280" b="5820"/>
          <a:stretch/>
        </p:blipFill>
        <p:spPr>
          <a:xfrm>
            <a:off x="1097280" y="1589760"/>
            <a:ext cx="6217200" cy="402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2020-02-05T17:35:14Z</dcterms:created>
  <dc:creator/>
  <dc:description/>
  <dc:language>en-US</dc:language>
  <cp:lastModifiedBy/>
  <dcterms:modified xsi:type="dcterms:W3CDTF">2020-02-19T12:57:03Z</dcterms:modified>
  <cp:revision>21</cp:revision>
  <dc:subject/>
  <dc:title/>
</cp:coreProperties>
</file>