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F31BA12-89A0-4657-8C61-1A09413328B2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E792322-B396-4657-A323-04712A5B90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3AAAD79-04E2-46FC-AA3F-B33A2EF97699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9/25/20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868D6C0-E61A-4140-ABDC-5A49B85C8EB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hl7.org/fhir/uv/pddi/2020SEP/index.html" TargetMode="External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Discussion of PDDI CDS IG</a:t>
            </a:r>
            <a:br/>
            <a:r>
              <a:rPr b="0" lang="en-US" sz="4800" spc="-1" strike="noStrike">
                <a:solidFill>
                  <a:srgbClr val="000000"/>
                </a:solidFill>
                <a:latin typeface="Calibri Light"/>
              </a:rPr>
              <a:t>HL7 Workgroup Meeting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http://hl7.org/fhir/uv/pddi/2020SEP/index.html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Ballot Results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5" name="Picture 3" descr=""/>
          <p:cNvPicPr/>
          <p:nvPr/>
        </p:nvPicPr>
        <p:blipFill>
          <a:blip r:embed="rId1"/>
          <a:srcRect l="26557" t="53777" r="58110" b="15555"/>
          <a:stretch/>
        </p:blipFill>
        <p:spPr>
          <a:xfrm>
            <a:off x="4348440" y="1778040"/>
            <a:ext cx="3230640" cy="4845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270360"/>
            <a:ext cx="10515240" cy="9050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Concerns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705960" y="11757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0000"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 patient and outpatient in scope? (26)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If so, how related to NCPDP SCRIPT? (31, 33)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Security (39,40)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configuration based hook coordination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Reference to base specification of CDS Hooks not acceptable (4 – 8, 16)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Base specification redundant with CDS Hooks (5)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Filtering could lead to complacency (35)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Ensure clinicians are aware and involved in filtering decisions (36)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101520"/>
            <a:ext cx="10515240" cy="9079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Concerns continued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695880" y="110412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Include other types of drug interactions? (2)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Dietary supplements, natural products, vitamins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need to two CDS at different points in the workflow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Better to alert at a later stage than order-select but before order-sign (34)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Numerous wording suggestions and small enhancements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(after ballot) DetectedIssue and its use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Application>LibreOffice/6.4.5.2$Linux_X86_64 LibreOffice_project/40$Build-2</Application>
  <Words>141</Words>
  <Paragraphs>23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2020-09-25T10:52:09Z</dcterms:created>
  <dc:creator>Boyce, Richard David</dc:creator>
  <dc:description/>
  <dc:language>en-US</dc:language>
  <cp:lastModifiedBy/>
  <dcterms:modified xsi:type="dcterms:W3CDTF">2020-09-25T10:20:01Z</dcterms:modified>
  <cp:revision>13</cp:revision>
  <dc:subject/>
  <dc:title>PDDI CDS IG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