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345C-2C17-462E-BFB3-B024052C9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82A54-112F-4CF8-AC15-80BCB6312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8D2A-84E7-C680-FA55-76707A67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5C10-9393-E048-8D49-EC568A8F811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DFDD1-F983-48C9-FD75-E46B3BE1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97C5A-9836-96BF-8068-62395DE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03DA-7F95-C44C-9E4B-61BE129C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8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CD34-D442-153F-E1CC-DDA35B88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87578-A477-8738-C57D-4F9135CFC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62133-EE42-FF8D-62FB-B0CC534F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5C10-9393-E048-8D49-EC568A8F811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24EDF-7F9E-D3D5-E953-D87498DF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F5AC-4CBA-2048-B751-F4DDE670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03DA-7F95-C44C-9E4B-61BE129C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4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221B2-C397-BD6F-B067-88BE9B8E9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E4DDC-56F0-8B39-E5EC-FC082B648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F55FA-1829-8CB5-ECE0-E0C2AA6A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5C10-9393-E048-8D49-EC568A8F811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17DF9-3C3F-95C9-D65C-051164FD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B622B-B54B-9FDC-81BD-D0594E44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03DA-7F95-C44C-9E4B-61BE129C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61CA-39C1-F66D-D42F-3E668D81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2E2D-C6CA-7B83-1AF9-CDF8812F6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0D628-CBD2-FB7E-B3C2-4A0C2298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5C10-9393-E048-8D49-EC568A8F811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5F4AC-4648-EFAF-8C61-B997D71C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D04FD-86C7-E1B6-98E3-0793F99E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03DA-7F95-C44C-9E4B-61BE129C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6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5849-7051-14EF-A4D6-1C259427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C8D47-DD55-FCF7-C751-253158D90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4889-B9B1-3E32-2651-5C0CB004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5C10-9393-E048-8D49-EC568A8F811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785A-024E-79DC-A867-0835E835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A297F-8CAA-E1A0-E950-08B649B8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03DA-7F95-C44C-9E4B-61BE129C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9865-16CD-0DC7-6FBF-F8CFA420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F5631-6199-312B-7D1E-89FBCA8A6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06353-24A1-D9B4-EA93-5D59AAF73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15F8E-5B76-BBE6-57AE-354CF431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5C10-9393-E048-8D49-EC568A8F811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44995-68F2-1B18-E203-3650586F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6257C-761B-6DF4-6A12-CD9E4932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03DA-7F95-C44C-9E4B-61BE129C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0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47FD-123E-9283-7A9E-81BEBCF5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77940-DDDF-146A-6EDD-D812C4BE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05E5C-2BC7-E0BB-A6F2-DA5B083B4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77674-3AFB-D6CE-FE56-304FCE9A3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6CE08-76CE-FAC0-22F2-4878423D0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5C27E-4467-DF40-F0DC-55A9F7CD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5C10-9393-E048-8D49-EC568A8F811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B3504-BA0F-8977-1F38-7112AAE4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394FC-E599-CC15-FB4A-34935665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03DA-7F95-C44C-9E4B-61BE129C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3C1A-2D5D-FBFB-C477-4DFB8441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8B4B3-3B7C-40D4-66B0-678D9A86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5C10-9393-E048-8D49-EC568A8F811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9E5AC-0398-F82F-5E46-E7ED4996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860EC-D844-7A3B-2434-F6353298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03DA-7F95-C44C-9E4B-61BE129C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096DB-0C6B-16C3-709D-C6CECD46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5C10-9393-E048-8D49-EC568A8F811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AAC12-BBA5-8738-62D6-FF14C0D2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5F8D9-ABF4-4935-F1E7-41673444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03DA-7F95-C44C-9E4B-61BE129C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3502-C029-6ED9-A9C0-F7DF3042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A281-9BAE-8934-6CB1-F1CC85FF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B4291-5CFE-D1CF-5CC9-24FFEFF27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DF895-A378-5EBA-142E-332A8248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5C10-9393-E048-8D49-EC568A8F811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A4B34-82BA-3B5F-631A-6854D1BA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63F74-A102-8C54-8B92-31585A32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03DA-7F95-C44C-9E4B-61BE129C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BDDB-7FA2-FD24-B004-ABEA54CF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07797-43A4-A833-1A11-54D17650C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37A29-C755-EF1A-1D06-A7998B763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A378F-4060-277A-1F4D-A5022D49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5C10-9393-E048-8D49-EC568A8F811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7C7CD-056A-554F-30E3-8A1F46FC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9A1D9-8D4E-C23E-DEC8-163D8B31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03DA-7F95-C44C-9E4B-61BE129C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1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64964-B736-E275-D2C8-0632119B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890C8-98A8-F385-3D13-FC7C38957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56B42-36BA-3FCA-1EA9-2AE7A87FF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455C10-9393-E048-8D49-EC568A8F811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8C1A-830F-F50F-51DA-909BD9010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36A0-5C9C-F198-E60F-0FB0A65B4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603DA-7F95-C44C-9E4B-61BE129C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5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650532-C208-C7D1-EA4B-4845369D4127}"/>
              </a:ext>
            </a:extLst>
          </p:cNvPr>
          <p:cNvSpPr/>
          <p:nvPr/>
        </p:nvSpPr>
        <p:spPr>
          <a:xfrm>
            <a:off x="1427972" y="4270297"/>
            <a:ext cx="5874873" cy="1463040"/>
          </a:xfrm>
          <a:prstGeom prst="roundRect">
            <a:avLst>
              <a:gd name="adj" fmla="val 10000"/>
            </a:avLst>
          </a:prstGeom>
          <a:solidFill>
            <a:srgbClr val="AD1F2F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/>
              <a:t>HL7 FHIR Standard</a:t>
            </a:r>
          </a:p>
        </p:txBody>
      </p:sp>
      <p:sp>
        <p:nvSpPr>
          <p:cNvPr id="5" name="Up-Down Arrow 4">
            <a:extLst>
              <a:ext uri="{FF2B5EF4-FFF2-40B4-BE49-F238E27FC236}">
                <a16:creationId xmlns:a16="http://schemas.microsoft.com/office/drawing/2014/main" id="{07F32DBD-3191-5646-6695-B3A250318136}"/>
              </a:ext>
            </a:extLst>
          </p:cNvPr>
          <p:cNvSpPr/>
          <p:nvPr/>
        </p:nvSpPr>
        <p:spPr>
          <a:xfrm>
            <a:off x="7302845" y="617152"/>
            <a:ext cx="568411" cy="569314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07EEF03-214F-6530-3B8E-76FD6AF429D7}"/>
              </a:ext>
            </a:extLst>
          </p:cNvPr>
          <p:cNvSpPr/>
          <p:nvPr/>
        </p:nvSpPr>
        <p:spPr>
          <a:xfrm>
            <a:off x="1427972" y="2681388"/>
            <a:ext cx="5874873" cy="146304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US 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5BFB0-4C00-BC31-E48A-50AA9D9CD544}"/>
              </a:ext>
            </a:extLst>
          </p:cNvPr>
          <p:cNvSpPr txBox="1"/>
          <p:nvPr/>
        </p:nvSpPr>
        <p:spPr>
          <a:xfrm>
            <a:off x="6067170" y="197708"/>
            <a:ext cx="3039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More Restrictive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1E68B-E907-A112-50F1-0E5467826048}"/>
              </a:ext>
            </a:extLst>
          </p:cNvPr>
          <p:cNvSpPr txBox="1"/>
          <p:nvPr/>
        </p:nvSpPr>
        <p:spPr>
          <a:xfrm>
            <a:off x="6067170" y="6290959"/>
            <a:ext cx="3039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Less Restrictive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6588D7A-ECE5-1683-68EE-FFF46EACD49D}"/>
              </a:ext>
            </a:extLst>
          </p:cNvPr>
          <p:cNvSpPr/>
          <p:nvPr/>
        </p:nvSpPr>
        <p:spPr>
          <a:xfrm>
            <a:off x="7871256" y="4302481"/>
            <a:ext cx="2266990" cy="1463040"/>
          </a:xfrm>
          <a:prstGeom prst="roundRect">
            <a:avLst>
              <a:gd name="adj" fmla="val 10000"/>
            </a:avLst>
          </a:prstGeom>
          <a:solidFill>
            <a:srgbClr val="AD1F2F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Platform Specification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8FB9245-1631-E937-3C36-F90AD063E769}"/>
              </a:ext>
            </a:extLst>
          </p:cNvPr>
          <p:cNvSpPr/>
          <p:nvPr/>
        </p:nvSpPr>
        <p:spPr>
          <a:xfrm>
            <a:off x="7871256" y="2681388"/>
            <a:ext cx="2266990" cy="146304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 Realm Definitions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816A9B-6D6D-2D4E-9385-E8CE18D87068}"/>
              </a:ext>
            </a:extLst>
          </p:cNvPr>
          <p:cNvSpPr/>
          <p:nvPr/>
        </p:nvSpPr>
        <p:spPr>
          <a:xfrm>
            <a:off x="7883595" y="1092479"/>
            <a:ext cx="2266990" cy="146304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Project Use Case /Domain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EFA6B8A-AB7C-C584-D72D-38DD93139449}"/>
              </a:ext>
            </a:extLst>
          </p:cNvPr>
          <p:cNvSpPr/>
          <p:nvPr/>
        </p:nvSpPr>
        <p:spPr>
          <a:xfrm>
            <a:off x="5411282" y="1123256"/>
            <a:ext cx="1828800" cy="146304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US Realm IG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0B44F9A-1353-F648-677C-6676B66A88AC}"/>
              </a:ext>
            </a:extLst>
          </p:cNvPr>
          <p:cNvSpPr/>
          <p:nvPr/>
        </p:nvSpPr>
        <p:spPr>
          <a:xfrm>
            <a:off x="3419627" y="1123256"/>
            <a:ext cx="1828800" cy="146304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US Realm IG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8186FCA-EB49-B132-21D2-03527F84ABDE}"/>
              </a:ext>
            </a:extLst>
          </p:cNvPr>
          <p:cNvSpPr/>
          <p:nvPr/>
        </p:nvSpPr>
        <p:spPr>
          <a:xfrm>
            <a:off x="1427972" y="1123256"/>
            <a:ext cx="1828800" cy="146304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US Realm IG</a:t>
            </a:r>
          </a:p>
        </p:txBody>
      </p:sp>
    </p:spTree>
    <p:extLst>
      <p:ext uri="{BB962C8B-B14F-4D97-AF65-F5344CB8AC3E}">
        <p14:creationId xmlns:p14="http://schemas.microsoft.com/office/powerpoint/2010/main" val="34470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28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Haas</dc:creator>
  <cp:lastModifiedBy>Eric Haas</cp:lastModifiedBy>
  <cp:revision>5</cp:revision>
  <dcterms:created xsi:type="dcterms:W3CDTF">2025-04-30T18:32:18Z</dcterms:created>
  <dcterms:modified xsi:type="dcterms:W3CDTF">2025-05-01T05:11:04Z</dcterms:modified>
</cp:coreProperties>
</file>