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216C-3EEF-2E4B-8916-F9FA36FD7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5D4AA-F532-0C41-BC8E-99150BE4A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E0F8-D6C4-344C-A98D-947E2506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1882-50C1-0742-A0AC-5D40EBBC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8F96-18C5-B14E-B281-EEF59859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92A0-D3EB-9C49-A116-FCB0FB65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14C-2259-C04D-8C11-EF6D55E19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0CE8-CB33-B643-87FE-AA03817B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2DB4-F68D-C14A-A77C-21D66E8C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6198-F721-0A40-8004-A2BE0F8D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DBDE5-FE50-0448-AC02-64B35E580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1143-2EE6-A748-B15E-C5F2713CB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99CA-C157-BA4F-8AD7-88AFA4B7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EDEF-1EF4-B546-B59C-C344B70D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A805-CDD2-E54A-97A3-AD2B101A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9F1E-7B2C-304C-86AF-96A2C0A0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3AD-480B-4A42-AC0F-EF74BEB1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A263-F835-874C-AC08-5020A653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26B1-33D0-084E-B7D8-1369B525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E391-4BF1-B945-BE74-05B9ADE5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2129-2074-6C43-8BA3-E2820FF5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C75A-E455-7340-807A-0AC1D556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8C11-D7A4-DC46-BE77-172B9861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4625-ED4A-1A47-A733-94992DEE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E8F3-CC0A-D74B-B7AF-030981A5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8EAB-B5E3-2E42-97BE-2B8C15CE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E4D9-92C4-AC43-8866-92D382A2B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2FBF-1F15-7E4F-B46E-95BAC6FD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2BA49-70F8-5C48-9419-E316205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EDF1-C7FB-8F49-B531-D61C6FDB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6F26-8D04-B64C-A5E8-248D8807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D496-DEBA-7545-959B-4CD1B81E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7C0BE-B406-384F-BC84-99E90B46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24B9B-B804-A645-8ABF-C5B1C616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53B98-1578-8440-B58C-C994F1E81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87819-3EC5-064B-946E-C1A5D6BC9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4366-F3DD-FF49-B994-76DE8099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95D6F-4124-874B-9087-04644A16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41F20-246C-4D43-B686-AEB8241B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E98B-211C-1E44-8E25-C319D6E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51C04-9AB0-4542-A622-F1B31F35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38949-A7B2-F64D-B6F3-AC63C80C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085F7-5035-A940-A520-11BD91F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C7DC2-C2BC-0746-BDD3-D0C05B41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30DF5-521C-724B-A8AA-B4EA129D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9C18-EC81-C24E-A83A-C3797B2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DA85-4BC7-CE43-8959-AA059C14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F8EF-DC5A-5F46-9B3D-F5EBB5A3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19A94-1DE4-6642-A0AA-2BC5DDB1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C3E1-B645-EE41-83AD-0325DC3A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862-297B-214B-A5FD-9844A0A4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ED81A-28EC-E941-8801-42DD9BDD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A359-FCBD-934F-853F-5016025A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EAFA4-CBA8-A34B-BB13-B5858B2D2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CFADE-F7AC-DF42-93B1-E043E5CE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2BEA-1C93-214A-BD82-B6FF93BC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171B0-535A-C64F-9B80-AF8C5869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6A2AA-4FD5-474B-82BE-00138907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7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EDC66-2EC9-C248-92A1-167AA1DF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FA605-1AA1-2B4A-A6E7-EC8F4279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A6E1-8EEB-FD4B-9324-449D73DC7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7447-967D-E941-B40F-2DADE8EB5268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A1AB-45C7-7940-BFD3-6578BD90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C4E3-2EC0-5143-8C7C-D71121556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1FE8-4CF9-3741-807E-750FA7253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8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1AD772-C7D7-5941-B143-49E1B841C648}"/>
              </a:ext>
            </a:extLst>
          </p:cNvPr>
          <p:cNvSpPr txBox="1"/>
          <p:nvPr/>
        </p:nvSpPr>
        <p:spPr>
          <a:xfrm>
            <a:off x="4856389" y="5279572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FLOOR = US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8E112-3ACF-CC46-894B-C75E68997602}"/>
              </a:ext>
            </a:extLst>
          </p:cNvPr>
          <p:cNvSpPr txBox="1"/>
          <p:nvPr/>
        </p:nvSpPr>
        <p:spPr>
          <a:xfrm>
            <a:off x="4856388" y="1405045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Ceiling = FHIR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2E658-36EC-4745-9007-6B0016B4ADE3}"/>
              </a:ext>
            </a:extLst>
          </p:cNvPr>
          <p:cNvSpPr/>
          <p:nvPr/>
        </p:nvSpPr>
        <p:spPr>
          <a:xfrm>
            <a:off x="614363" y="5279572"/>
            <a:ext cx="10987087" cy="1235528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3179A-24C8-2C41-BB07-C1B9D1E5D18B}"/>
              </a:ext>
            </a:extLst>
          </p:cNvPr>
          <p:cNvSpPr/>
          <p:nvPr/>
        </p:nvSpPr>
        <p:spPr>
          <a:xfrm>
            <a:off x="592929" y="591332"/>
            <a:ext cx="10987087" cy="1235528"/>
          </a:xfrm>
          <a:prstGeom prst="rect">
            <a:avLst/>
          </a:prstGeom>
          <a:solidFill>
            <a:schemeClr val="accent2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166A21-7641-2748-9FC4-D40BAC25FC5A}"/>
              </a:ext>
            </a:extLst>
          </p:cNvPr>
          <p:cNvCxnSpPr>
            <a:cxnSpLocks/>
          </p:cNvCxnSpPr>
          <p:nvPr/>
        </p:nvCxnSpPr>
        <p:spPr>
          <a:xfrm>
            <a:off x="4371975" y="2014538"/>
            <a:ext cx="0" cy="3150734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4D40B7-9763-394A-9AC0-340E90CC7884}"/>
              </a:ext>
            </a:extLst>
          </p:cNvPr>
          <p:cNvSpPr txBox="1"/>
          <p:nvPr/>
        </p:nvSpPr>
        <p:spPr>
          <a:xfrm>
            <a:off x="4604656" y="3443287"/>
            <a:ext cx="296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Space</a:t>
            </a:r>
          </a:p>
        </p:txBody>
      </p:sp>
    </p:spTree>
    <p:extLst>
      <p:ext uri="{BB962C8B-B14F-4D97-AF65-F5344CB8AC3E}">
        <p14:creationId xmlns:p14="http://schemas.microsoft.com/office/powerpoint/2010/main" val="144577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</cp:revision>
  <dcterms:created xsi:type="dcterms:W3CDTF">2021-03-11T22:57:36Z</dcterms:created>
  <dcterms:modified xsi:type="dcterms:W3CDTF">2021-03-11T23:06:10Z</dcterms:modified>
</cp:coreProperties>
</file>