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5"/>
  </p:sldMasterIdLst>
  <p:notesMasterIdLst>
    <p:notesMasterId r:id="rId7"/>
  </p:notesMasterIdLst>
  <p:handoutMasterIdLst>
    <p:handoutMasterId r:id="rId8"/>
  </p:handoutMasterIdLst>
  <p:sldIdLst>
    <p:sldId id="346" r:id="rId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29" autoAdjust="0"/>
  </p:normalViewPr>
  <p:slideViewPr>
    <p:cSldViewPr snapToGrid="0" snapToObjects="1">
      <p:cViewPr varScale="1">
        <p:scale>
          <a:sx n="109" d="100"/>
          <a:sy n="109" d="100"/>
        </p:scale>
        <p:origin x="984" y="102"/>
      </p:cViewPr>
      <p:guideLst>
        <p:guide orient="horz" pos="24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2CC6149-DCD3-E74D-95A1-F2D3A93C81CE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353DF8-3F61-0E4E-B28E-0F74210F1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31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EE203F-457C-F64E-9721-128CEB4E89CE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CB510D-27BC-3F49-BD7F-CF16AD523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20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76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0721-BAC0-4612-9733-AFD51195D8F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8228-C3A9-4789-B3E4-4026B0CA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3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0721-BAC0-4612-9733-AFD51195D8F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28228-C3A9-4789-B3E4-4026B0CA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814679" y="1302167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9087" y="2710836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04679" y="2710836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992733" y="2710836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 Role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294612" y="3736869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cxnSp>
        <p:nvCxnSpPr>
          <p:cNvPr id="7" name="Straight Arrow Connector 6"/>
          <p:cNvCxnSpPr>
            <a:stCxn id="12" idx="0"/>
            <a:endCxn id="11" idx="1"/>
          </p:cNvCxnSpPr>
          <p:nvPr/>
        </p:nvCxnSpPr>
        <p:spPr>
          <a:xfrm flipV="1">
            <a:off x="1462255" y="1625440"/>
            <a:ext cx="2352424" cy="10853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7" idx="0"/>
            <a:endCxn id="11" idx="2"/>
          </p:cNvCxnSpPr>
          <p:nvPr/>
        </p:nvCxnSpPr>
        <p:spPr>
          <a:xfrm flipV="1">
            <a:off x="2966787" y="1948713"/>
            <a:ext cx="1698121" cy="178815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0"/>
            <a:endCxn id="11" idx="3"/>
          </p:cNvCxnSpPr>
          <p:nvPr/>
        </p:nvCxnSpPr>
        <p:spPr>
          <a:xfrm rot="16200000" flipH="1">
            <a:off x="4928385" y="1038689"/>
            <a:ext cx="323273" cy="850229"/>
          </a:xfrm>
          <a:prstGeom prst="curvedConnector4">
            <a:avLst>
              <a:gd name="adj1" fmla="val -70714"/>
              <a:gd name="adj2" fmla="val 126887"/>
            </a:avLst>
          </a:prstGeom>
          <a:ln>
            <a:solidFill>
              <a:schemeClr val="tx1"/>
            </a:solidFill>
            <a:headEnd type="arrow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2" idx="2"/>
            <a:endCxn id="12" idx="1"/>
          </p:cNvCxnSpPr>
          <p:nvPr/>
        </p:nvCxnSpPr>
        <p:spPr>
          <a:xfrm rot="5400000" flipH="1">
            <a:off x="969034" y="2864162"/>
            <a:ext cx="323273" cy="663168"/>
          </a:xfrm>
          <a:prstGeom prst="curvedConnector4">
            <a:avLst>
              <a:gd name="adj1" fmla="val -70714"/>
              <a:gd name="adj2" fmla="val 134471"/>
            </a:avLst>
          </a:pr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7" idx="1"/>
            <a:endCxn id="12" idx="3"/>
          </p:cNvCxnSpPr>
          <p:nvPr/>
        </p:nvCxnSpPr>
        <p:spPr>
          <a:xfrm flipH="1">
            <a:off x="2125422" y="3034109"/>
            <a:ext cx="1867311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  <a:endCxn id="16" idx="1"/>
          </p:cNvCxnSpPr>
          <p:nvPr/>
        </p:nvCxnSpPr>
        <p:spPr>
          <a:xfrm>
            <a:off x="5337082" y="3034109"/>
            <a:ext cx="1967597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7" idx="2"/>
            <a:endCxn id="27" idx="3"/>
          </p:cNvCxnSpPr>
          <p:nvPr/>
        </p:nvCxnSpPr>
        <p:spPr>
          <a:xfrm flipH="1">
            <a:off x="3638961" y="3357382"/>
            <a:ext cx="1025947" cy="70276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7" idx="0"/>
            <a:endCxn id="11" idx="2"/>
          </p:cNvCxnSpPr>
          <p:nvPr/>
        </p:nvCxnSpPr>
        <p:spPr>
          <a:xfrm flipV="1">
            <a:off x="4664908" y="1948713"/>
            <a:ext cx="0" cy="762123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7" idx="0"/>
            <a:endCxn id="12" idx="2"/>
          </p:cNvCxnSpPr>
          <p:nvPr/>
        </p:nvCxnSpPr>
        <p:spPr>
          <a:xfrm flipH="1" flipV="1">
            <a:off x="1462255" y="3357382"/>
            <a:ext cx="1504532" cy="379487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0"/>
            <a:endCxn id="11" idx="3"/>
          </p:cNvCxnSpPr>
          <p:nvPr/>
        </p:nvCxnSpPr>
        <p:spPr>
          <a:xfrm flipH="1" flipV="1">
            <a:off x="5515137" y="1625440"/>
            <a:ext cx="2461717" cy="108539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11"/>
          <p:cNvSpPr/>
          <p:nvPr/>
        </p:nvSpPr>
        <p:spPr>
          <a:xfrm>
            <a:off x="5657712" y="3708762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cxnSp>
        <p:nvCxnSpPr>
          <p:cNvPr id="58" name="Straight Arrow Connector 57"/>
          <p:cNvCxnSpPr>
            <a:stCxn id="41" idx="0"/>
            <a:endCxn id="11" idx="2"/>
          </p:cNvCxnSpPr>
          <p:nvPr/>
        </p:nvCxnSpPr>
        <p:spPr>
          <a:xfrm flipH="1" flipV="1">
            <a:off x="4664908" y="1948713"/>
            <a:ext cx="1655972" cy="1760049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7" idx="2"/>
            <a:endCxn id="41" idx="1"/>
          </p:cNvCxnSpPr>
          <p:nvPr/>
        </p:nvCxnSpPr>
        <p:spPr>
          <a:xfrm>
            <a:off x="4664908" y="3357382"/>
            <a:ext cx="992804" cy="674653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282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76EA3E56A1F42A379CF48D9857060" ma:contentTypeVersion="10" ma:contentTypeDescription="Create a new document." ma:contentTypeScope="" ma:versionID="7219703b9a2c4f6cbea218b286d1fcdd">
  <xsd:schema xmlns:xsd="http://www.w3.org/2001/XMLSchema" xmlns:xs="http://www.w3.org/2001/XMLSchema" xmlns:p="http://schemas.microsoft.com/office/2006/metadata/properties" xmlns:ns2="104ac536-2e3c-4ac9-b234-18e9be322d0c" xmlns:ns3="0460abca-03e2-4a8b-bc48-cdd6cbafc9ad" targetNamespace="http://schemas.microsoft.com/office/2006/metadata/properties" ma:root="true" ma:fieldsID="6bab689b723ffe52d9cd8c8a345144c7" ns2:_="" ns3:_="">
    <xsd:import namespace="104ac536-2e3c-4ac9-b234-18e9be322d0c"/>
    <xsd:import namespace="0460abca-03e2-4a8b-bc48-cdd6cbafc9ad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TAGSTaxHTField0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4ac536-2e3c-4ac9-b234-18e9be322d0c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5fbad4d5-7ffe-4cc6-b42b-c4a43df7fd08}" ma:internalName="TaxCatchAll" ma:showField="CatchAllData" ma:web="104ac536-2e3c-4ac9-b234-18e9be322d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0abca-03e2-4a8b-bc48-cdd6cbafc9ad" elementFormDefault="qualified">
    <xsd:import namespace="http://schemas.microsoft.com/office/2006/documentManagement/types"/>
    <xsd:import namespace="http://schemas.microsoft.com/office/infopath/2007/PartnerControls"/>
    <xsd:element name="TAGSTaxHTField0" ma:index="10" nillable="true" ma:taxonomy="true" ma:internalName="TAGSTaxHTField0" ma:taxonomyFieldName="TAGS" ma:displayName="TAGS" ma:readOnly="false" ma:default="" ma:fieldId="{2978e282-68a9-41df-9202-2cb32714e465}" ma:taxonomyMulti="true" ma:sspId="103c0b3b-82f9-46c0-9c43-22d63ed4aa74" ma:termSetId="4bd4d5db-2a54-44bc-89ef-e540a0df3c8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04ac536-2e3c-4ac9-b234-18e9be322d0c">FMEJVNC76M2R-136-1982</_dlc_DocId>
    <TAGSTaxHTField0 xmlns="0460abca-03e2-4a8b-bc48-cdd6cbafc9ad">
      <Terms xmlns="http://schemas.microsoft.com/office/infopath/2007/PartnerControls"/>
    </TAGSTaxHTField0>
    <TaxCatchAll xmlns="104ac536-2e3c-4ac9-b234-18e9be322d0c"/>
    <_dlc_DocIdUrl xmlns="104ac536-2e3c-4ac9-b234-18e9be322d0c">
      <Url>http://oncintranet.hhs.gov/division/pdnc/ooc/_layouts/DocIdRedir.aspx?ID=FMEJVNC76M2R-136-1982</Url>
      <Description>FMEJVNC76M2R-136-1982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2C49151-65FD-497F-92C4-36DE094A22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4ac536-2e3c-4ac9-b234-18e9be322d0c"/>
    <ds:schemaRef ds:uri="0460abca-03e2-4a8b-bc48-cdd6cbafc9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791015-B97B-4BB9-9954-8EBA595514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4C3E14-501D-42BC-A629-74E6EBB7B91A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104ac536-2e3c-4ac9-b234-18e9be322d0c"/>
    <ds:schemaRef ds:uri="0460abca-03e2-4a8b-bc48-cdd6cbafc9ad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404EC37-1406-4F03-BF44-D2C98F7941F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9873</TotalTime>
  <Words>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Custom Design</vt:lpstr>
      <vt:lpstr>PowerPoint Presentation</vt:lpstr>
    </vt:vector>
  </TitlesOfParts>
  <Company>Spire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Leigh</dc:creator>
  <cp:lastModifiedBy>Chaput, Daniel (OS/ONC)</cp:lastModifiedBy>
  <cp:revision>358</cp:revision>
  <cp:lastPrinted>2017-07-28T13:51:50Z</cp:lastPrinted>
  <dcterms:created xsi:type="dcterms:W3CDTF">2015-09-21T17:30:13Z</dcterms:created>
  <dcterms:modified xsi:type="dcterms:W3CDTF">2018-08-11T14:19:02Z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29b84780-dad3-483c-874e-2ad61d6375ea</vt:lpwstr>
  </property>
  <property fmtid="{D5CDD505-2E9C-101B-9397-08002B2CF9AE}" pid="3" name="ContentTypeId">
    <vt:lpwstr>0x010100EB276EA3E56A1F42A379CF48D9857060</vt:lpwstr>
  </property>
  <property fmtid="{D5CDD505-2E9C-101B-9397-08002B2CF9AE}" pid="4" name="TAGS">
    <vt:lpwstr/>
  </property>
</Properties>
</file>