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notesMasterIdLst>
    <p:notesMasterId r:id="rId9"/>
  </p:notesMasterIdLst>
  <p:sldIdLst>
    <p:sldId id="649" r:id="rId4"/>
    <p:sldId id="651" r:id="rId5"/>
    <p:sldId id="654" r:id="rId6"/>
    <p:sldId id="652" r:id="rId7"/>
    <p:sldId id="655" r:id="rId8"/>
  </p:sldIdLst>
  <p:sldSz cx="10383838" cy="7254875"/>
  <p:notesSz cx="6858000" cy="9144000"/>
  <p:defaultTextStyle>
    <a:defPPr>
      <a:defRPr lang="en-US"/>
    </a:defPPr>
    <a:lvl1pPr marL="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3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5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7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9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90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72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54" algn="l" defTabSz="91436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5" userDrawn="1">
          <p15:clr>
            <a:srgbClr val="A4A3A4"/>
          </p15:clr>
        </p15:guide>
        <p15:guide id="2" pos="32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F05"/>
    <a:srgbClr val="775A07"/>
    <a:srgbClr val="997309"/>
    <a:srgbClr val="FBEABB"/>
    <a:srgbClr val="EFF4F5"/>
    <a:srgbClr val="FCF0D0"/>
    <a:srgbClr val="FAF9DB"/>
    <a:srgbClr val="700000"/>
    <a:srgbClr val="F2FCF5"/>
    <a:srgbClr val="E4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D42BB-8705-40F7-A875-AED6A3B9F496}" v="7" dt="2023-07-30T21:41:49.75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07" autoAdjust="0"/>
    <p:restoredTop sz="96327"/>
  </p:normalViewPr>
  <p:slideViewPr>
    <p:cSldViewPr snapToGrid="0" snapToObjects="1" showGuides="1">
      <p:cViewPr varScale="1">
        <p:scale>
          <a:sx n="107" d="100"/>
          <a:sy n="107" d="100"/>
        </p:scale>
        <p:origin x="1488" y="102"/>
      </p:cViewPr>
      <p:guideLst>
        <p:guide orient="horz" pos="2285"/>
        <p:guide pos="32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19DA03-AF4E-41BE-882D-0E4EB0944577}" type="doc">
      <dgm:prSet loTypeId="urn:microsoft.com/office/officeart/2005/8/layout/radial6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5F92551-C2A6-46B5-86B1-7158D6242EFE}">
      <dgm:prSet phldrT="[Text]"/>
      <dgm:spPr/>
      <dgm:t>
        <a:bodyPr/>
        <a:lstStyle/>
        <a:p>
          <a:r>
            <a:rPr lang="en-US" dirty="0" err="1"/>
            <a:t>BSeR</a:t>
          </a:r>
          <a:r>
            <a:rPr lang="en-US" dirty="0"/>
            <a:t> FHIR R4 Implementation Guide Use Cases</a:t>
          </a:r>
        </a:p>
      </dgm:t>
    </dgm:pt>
    <dgm:pt modelId="{2C2C3206-117A-4ED5-801E-DF028385E956}" type="parTrans" cxnId="{78D1A3C9-ED08-41A7-AE9B-F46B31FD2B4D}">
      <dgm:prSet/>
      <dgm:spPr/>
      <dgm:t>
        <a:bodyPr/>
        <a:lstStyle/>
        <a:p>
          <a:endParaRPr lang="en-US"/>
        </a:p>
      </dgm:t>
    </dgm:pt>
    <dgm:pt modelId="{F94E149E-7DC5-4AE2-B23D-FA87763051F9}" type="sibTrans" cxnId="{78D1A3C9-ED08-41A7-AE9B-F46B31FD2B4D}">
      <dgm:prSet/>
      <dgm:spPr/>
      <dgm:t>
        <a:bodyPr/>
        <a:lstStyle/>
        <a:p>
          <a:endParaRPr lang="en-US"/>
        </a:p>
      </dgm:t>
    </dgm:pt>
    <dgm:pt modelId="{0862A46D-9ED5-4C88-BBBF-396B3B4DDD39}">
      <dgm:prSet phldrT="[Text]"/>
      <dgm:spPr/>
      <dgm:t>
        <a:bodyPr/>
        <a:lstStyle/>
        <a:p>
          <a:r>
            <a:rPr lang="en-US" dirty="0"/>
            <a:t>Obesity</a:t>
          </a:r>
        </a:p>
      </dgm:t>
    </dgm:pt>
    <dgm:pt modelId="{637E99F9-430A-4E65-B797-03A0F631158A}" type="parTrans" cxnId="{A1540B2E-117F-485A-B6AC-786A2BA7C59A}">
      <dgm:prSet/>
      <dgm:spPr/>
      <dgm:t>
        <a:bodyPr/>
        <a:lstStyle/>
        <a:p>
          <a:endParaRPr lang="en-US"/>
        </a:p>
      </dgm:t>
    </dgm:pt>
    <dgm:pt modelId="{9DA566AE-C528-4FD0-B620-4EBE62A14722}" type="sibTrans" cxnId="{A1540B2E-117F-485A-B6AC-786A2BA7C59A}">
      <dgm:prSet/>
      <dgm:spPr/>
      <dgm:t>
        <a:bodyPr/>
        <a:lstStyle/>
        <a:p>
          <a:endParaRPr lang="en-US"/>
        </a:p>
      </dgm:t>
    </dgm:pt>
    <dgm:pt modelId="{B1398821-AE9C-4057-9F6D-5A94B8C613AD}">
      <dgm:prSet phldrT="[Text]" phldr="1"/>
      <dgm:spPr/>
      <dgm:t>
        <a:bodyPr/>
        <a:lstStyle/>
        <a:p>
          <a:endParaRPr lang="en-US" dirty="0"/>
        </a:p>
      </dgm:t>
    </dgm:pt>
    <dgm:pt modelId="{2308AB15-B942-4CCE-B007-D22AC6FDFDEF}" type="parTrans" cxnId="{424856C8-9048-4D15-90A0-BAD001914298}">
      <dgm:prSet/>
      <dgm:spPr/>
      <dgm:t>
        <a:bodyPr/>
        <a:lstStyle/>
        <a:p>
          <a:endParaRPr lang="en-US"/>
        </a:p>
      </dgm:t>
    </dgm:pt>
    <dgm:pt modelId="{FBBFD345-A521-40E6-A4CB-844ADF0138CF}" type="sibTrans" cxnId="{424856C8-9048-4D15-90A0-BAD001914298}">
      <dgm:prSet/>
      <dgm:spPr/>
      <dgm:t>
        <a:bodyPr/>
        <a:lstStyle/>
        <a:p>
          <a:endParaRPr lang="en-US"/>
        </a:p>
      </dgm:t>
    </dgm:pt>
    <dgm:pt modelId="{5E64171D-9786-4FFA-ABBC-6195E7447256}">
      <dgm:prSet phldrT="[Text]" phldr="1"/>
      <dgm:spPr/>
      <dgm:t>
        <a:bodyPr/>
        <a:lstStyle/>
        <a:p>
          <a:endParaRPr lang="en-US"/>
        </a:p>
      </dgm:t>
    </dgm:pt>
    <dgm:pt modelId="{9B917618-D9C0-4106-B878-92EB8F2525FF}" type="parTrans" cxnId="{9D5F398C-8E99-42F3-85D1-EC56DA435409}">
      <dgm:prSet/>
      <dgm:spPr/>
      <dgm:t>
        <a:bodyPr/>
        <a:lstStyle/>
        <a:p>
          <a:endParaRPr lang="en-US"/>
        </a:p>
      </dgm:t>
    </dgm:pt>
    <dgm:pt modelId="{FD5A047C-57A6-4972-BF6E-A05A9365B4EB}" type="sibTrans" cxnId="{9D5F398C-8E99-42F3-85D1-EC56DA435409}">
      <dgm:prSet/>
      <dgm:spPr/>
      <dgm:t>
        <a:bodyPr/>
        <a:lstStyle/>
        <a:p>
          <a:endParaRPr lang="en-US"/>
        </a:p>
      </dgm:t>
    </dgm:pt>
    <dgm:pt modelId="{3AF49399-F9AD-4183-8411-AAE8F375FB17}">
      <dgm:prSet phldrT="[Text]" phldr="1"/>
      <dgm:spPr/>
      <dgm:t>
        <a:bodyPr/>
        <a:lstStyle/>
        <a:p>
          <a:endParaRPr lang="en-US"/>
        </a:p>
      </dgm:t>
    </dgm:pt>
    <dgm:pt modelId="{920689DA-3A48-4C29-AC04-0EB58C3F2B8C}" type="parTrans" cxnId="{AF14AE66-1719-4D07-8548-9FC6A7025A09}">
      <dgm:prSet/>
      <dgm:spPr/>
      <dgm:t>
        <a:bodyPr/>
        <a:lstStyle/>
        <a:p>
          <a:endParaRPr lang="en-US"/>
        </a:p>
      </dgm:t>
    </dgm:pt>
    <dgm:pt modelId="{1577B26F-07A4-49F8-BA42-532DD7247ABB}" type="sibTrans" cxnId="{AF14AE66-1719-4D07-8548-9FC6A7025A09}">
      <dgm:prSet/>
      <dgm:spPr/>
      <dgm:t>
        <a:bodyPr/>
        <a:lstStyle/>
        <a:p>
          <a:endParaRPr lang="en-US"/>
        </a:p>
      </dgm:t>
    </dgm:pt>
    <dgm:pt modelId="{1F7B8D2B-9A92-40AD-B4E3-5A0E0A0ABD5D}" type="pres">
      <dgm:prSet presAssocID="{1419DA03-AF4E-41BE-882D-0E4EB094457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8F2347-B0D6-4F41-AD0B-A2499495B3FC}" type="pres">
      <dgm:prSet presAssocID="{45F92551-C2A6-46B5-86B1-7158D6242EFE}" presName="centerShape" presStyleLbl="node0" presStyleIdx="0" presStyleCnt="1"/>
      <dgm:spPr/>
    </dgm:pt>
    <dgm:pt modelId="{52675D95-961E-4B26-8B39-1016D6AE70CD}" type="pres">
      <dgm:prSet presAssocID="{0862A46D-9ED5-4C88-BBBF-396B3B4DDD39}" presName="node" presStyleLbl="node1" presStyleIdx="0" presStyleCnt="4">
        <dgm:presLayoutVars>
          <dgm:bulletEnabled val="1"/>
        </dgm:presLayoutVars>
      </dgm:prSet>
      <dgm:spPr/>
    </dgm:pt>
    <dgm:pt modelId="{C475307C-75B5-4165-97E0-E1DAC373227F}" type="pres">
      <dgm:prSet presAssocID="{0862A46D-9ED5-4C88-BBBF-396B3B4DDD39}" presName="dummy" presStyleCnt="0"/>
      <dgm:spPr/>
    </dgm:pt>
    <dgm:pt modelId="{75884C84-6888-442F-9EC4-26DE8F3ECB26}" type="pres">
      <dgm:prSet presAssocID="{9DA566AE-C528-4FD0-B620-4EBE62A14722}" presName="sibTrans" presStyleLbl="sibTrans2D1" presStyleIdx="0" presStyleCnt="4"/>
      <dgm:spPr/>
    </dgm:pt>
    <dgm:pt modelId="{A794D366-8B3A-4109-8476-EF344AD54A9C}" type="pres">
      <dgm:prSet presAssocID="{B1398821-AE9C-4057-9F6D-5A94B8C613AD}" presName="node" presStyleLbl="node1" presStyleIdx="1" presStyleCnt="4">
        <dgm:presLayoutVars>
          <dgm:bulletEnabled val="1"/>
        </dgm:presLayoutVars>
      </dgm:prSet>
      <dgm:spPr/>
    </dgm:pt>
    <dgm:pt modelId="{3A49A70F-C76A-4176-878F-AEDD86C9215A}" type="pres">
      <dgm:prSet presAssocID="{B1398821-AE9C-4057-9F6D-5A94B8C613AD}" presName="dummy" presStyleCnt="0"/>
      <dgm:spPr/>
    </dgm:pt>
    <dgm:pt modelId="{78D2353E-968B-44C1-A7A2-5AE6C4353DBA}" type="pres">
      <dgm:prSet presAssocID="{FBBFD345-A521-40E6-A4CB-844ADF0138CF}" presName="sibTrans" presStyleLbl="sibTrans2D1" presStyleIdx="1" presStyleCnt="4"/>
      <dgm:spPr/>
    </dgm:pt>
    <dgm:pt modelId="{0DB45D44-9EB4-4621-A55C-9ECABA5B3E3A}" type="pres">
      <dgm:prSet presAssocID="{5E64171D-9786-4FFA-ABBC-6195E7447256}" presName="node" presStyleLbl="node1" presStyleIdx="2" presStyleCnt="4">
        <dgm:presLayoutVars>
          <dgm:bulletEnabled val="1"/>
        </dgm:presLayoutVars>
      </dgm:prSet>
      <dgm:spPr/>
    </dgm:pt>
    <dgm:pt modelId="{7FAA7A18-72C2-41D9-8FC9-00CC68556E50}" type="pres">
      <dgm:prSet presAssocID="{5E64171D-9786-4FFA-ABBC-6195E7447256}" presName="dummy" presStyleCnt="0"/>
      <dgm:spPr/>
    </dgm:pt>
    <dgm:pt modelId="{CDC3DCF4-C7D8-4261-883D-658AA916C2AB}" type="pres">
      <dgm:prSet presAssocID="{FD5A047C-57A6-4972-BF6E-A05A9365B4EB}" presName="sibTrans" presStyleLbl="sibTrans2D1" presStyleIdx="2" presStyleCnt="4"/>
      <dgm:spPr/>
    </dgm:pt>
    <dgm:pt modelId="{B0456413-33E6-4378-AA1A-E58DC3CCF63A}" type="pres">
      <dgm:prSet presAssocID="{3AF49399-F9AD-4183-8411-AAE8F375FB17}" presName="node" presStyleLbl="node1" presStyleIdx="3" presStyleCnt="4">
        <dgm:presLayoutVars>
          <dgm:bulletEnabled val="1"/>
        </dgm:presLayoutVars>
      </dgm:prSet>
      <dgm:spPr/>
    </dgm:pt>
    <dgm:pt modelId="{85176AE7-576D-48FF-9F55-6A487904B2D7}" type="pres">
      <dgm:prSet presAssocID="{3AF49399-F9AD-4183-8411-AAE8F375FB17}" presName="dummy" presStyleCnt="0"/>
      <dgm:spPr/>
    </dgm:pt>
    <dgm:pt modelId="{5C579B89-F5D9-4E59-AEEF-0A758F8DBAFC}" type="pres">
      <dgm:prSet presAssocID="{1577B26F-07A4-49F8-BA42-532DD7247ABB}" presName="sibTrans" presStyleLbl="sibTrans2D1" presStyleIdx="3" presStyleCnt="4"/>
      <dgm:spPr/>
    </dgm:pt>
  </dgm:ptLst>
  <dgm:cxnLst>
    <dgm:cxn modelId="{7B1CC617-2058-4126-B9FE-E57A1B322E3C}" type="presOf" srcId="{3AF49399-F9AD-4183-8411-AAE8F375FB17}" destId="{B0456413-33E6-4378-AA1A-E58DC3CCF63A}" srcOrd="0" destOrd="0" presId="urn:microsoft.com/office/officeart/2005/8/layout/radial6"/>
    <dgm:cxn modelId="{98101F1D-09EC-4B9B-9A12-ECCDA5621853}" type="presOf" srcId="{9DA566AE-C528-4FD0-B620-4EBE62A14722}" destId="{75884C84-6888-442F-9EC4-26DE8F3ECB26}" srcOrd="0" destOrd="0" presId="urn:microsoft.com/office/officeart/2005/8/layout/radial6"/>
    <dgm:cxn modelId="{1658312D-D101-4455-BB54-B9A8160B8859}" type="presOf" srcId="{0862A46D-9ED5-4C88-BBBF-396B3B4DDD39}" destId="{52675D95-961E-4B26-8B39-1016D6AE70CD}" srcOrd="0" destOrd="0" presId="urn:microsoft.com/office/officeart/2005/8/layout/radial6"/>
    <dgm:cxn modelId="{A1540B2E-117F-485A-B6AC-786A2BA7C59A}" srcId="{45F92551-C2A6-46B5-86B1-7158D6242EFE}" destId="{0862A46D-9ED5-4C88-BBBF-396B3B4DDD39}" srcOrd="0" destOrd="0" parTransId="{637E99F9-430A-4E65-B797-03A0F631158A}" sibTransId="{9DA566AE-C528-4FD0-B620-4EBE62A14722}"/>
    <dgm:cxn modelId="{81A0F862-FDE6-46E2-A7D4-8402B72AD0B7}" type="presOf" srcId="{FBBFD345-A521-40E6-A4CB-844ADF0138CF}" destId="{78D2353E-968B-44C1-A7A2-5AE6C4353DBA}" srcOrd="0" destOrd="0" presId="urn:microsoft.com/office/officeart/2005/8/layout/radial6"/>
    <dgm:cxn modelId="{AF14AE66-1719-4D07-8548-9FC6A7025A09}" srcId="{45F92551-C2A6-46B5-86B1-7158D6242EFE}" destId="{3AF49399-F9AD-4183-8411-AAE8F375FB17}" srcOrd="3" destOrd="0" parTransId="{920689DA-3A48-4C29-AC04-0EB58C3F2B8C}" sibTransId="{1577B26F-07A4-49F8-BA42-532DD7247ABB}"/>
    <dgm:cxn modelId="{7F676656-ED0B-46CC-9A86-10C80B8BD900}" type="presOf" srcId="{FD5A047C-57A6-4972-BF6E-A05A9365B4EB}" destId="{CDC3DCF4-C7D8-4261-883D-658AA916C2AB}" srcOrd="0" destOrd="0" presId="urn:microsoft.com/office/officeart/2005/8/layout/radial6"/>
    <dgm:cxn modelId="{E8724A8A-7B81-4BBC-AC0C-D9DE6567FA02}" type="presOf" srcId="{5E64171D-9786-4FFA-ABBC-6195E7447256}" destId="{0DB45D44-9EB4-4621-A55C-9ECABA5B3E3A}" srcOrd="0" destOrd="0" presId="urn:microsoft.com/office/officeart/2005/8/layout/radial6"/>
    <dgm:cxn modelId="{9D5F398C-8E99-42F3-85D1-EC56DA435409}" srcId="{45F92551-C2A6-46B5-86B1-7158D6242EFE}" destId="{5E64171D-9786-4FFA-ABBC-6195E7447256}" srcOrd="2" destOrd="0" parTransId="{9B917618-D9C0-4106-B878-92EB8F2525FF}" sibTransId="{FD5A047C-57A6-4972-BF6E-A05A9365B4EB}"/>
    <dgm:cxn modelId="{18A868A9-7FAE-4649-A180-8FCB385C0D99}" type="presOf" srcId="{1577B26F-07A4-49F8-BA42-532DD7247ABB}" destId="{5C579B89-F5D9-4E59-AEEF-0A758F8DBAFC}" srcOrd="0" destOrd="0" presId="urn:microsoft.com/office/officeart/2005/8/layout/radial6"/>
    <dgm:cxn modelId="{3C0209BA-25C5-41C6-94AE-9BF23299EE07}" type="presOf" srcId="{B1398821-AE9C-4057-9F6D-5A94B8C613AD}" destId="{A794D366-8B3A-4109-8476-EF344AD54A9C}" srcOrd="0" destOrd="0" presId="urn:microsoft.com/office/officeart/2005/8/layout/radial6"/>
    <dgm:cxn modelId="{424856C8-9048-4D15-90A0-BAD001914298}" srcId="{45F92551-C2A6-46B5-86B1-7158D6242EFE}" destId="{B1398821-AE9C-4057-9F6D-5A94B8C613AD}" srcOrd="1" destOrd="0" parTransId="{2308AB15-B942-4CCE-B007-D22AC6FDFDEF}" sibTransId="{FBBFD345-A521-40E6-A4CB-844ADF0138CF}"/>
    <dgm:cxn modelId="{78D1A3C9-ED08-41A7-AE9B-F46B31FD2B4D}" srcId="{1419DA03-AF4E-41BE-882D-0E4EB0944577}" destId="{45F92551-C2A6-46B5-86B1-7158D6242EFE}" srcOrd="0" destOrd="0" parTransId="{2C2C3206-117A-4ED5-801E-DF028385E956}" sibTransId="{F94E149E-7DC5-4AE2-B23D-FA87763051F9}"/>
    <dgm:cxn modelId="{C74FA1E7-AFD2-416B-93A1-25B372086A7C}" type="presOf" srcId="{1419DA03-AF4E-41BE-882D-0E4EB0944577}" destId="{1F7B8D2B-9A92-40AD-B4E3-5A0E0A0ABD5D}" srcOrd="0" destOrd="0" presId="urn:microsoft.com/office/officeart/2005/8/layout/radial6"/>
    <dgm:cxn modelId="{4B7C1BEE-9B88-45F3-B15F-28603439DD99}" type="presOf" srcId="{45F92551-C2A6-46B5-86B1-7158D6242EFE}" destId="{EA8F2347-B0D6-4F41-AD0B-A2499495B3FC}" srcOrd="0" destOrd="0" presId="urn:microsoft.com/office/officeart/2005/8/layout/radial6"/>
    <dgm:cxn modelId="{5AA9104D-1EE1-4145-985A-63C93673260D}" type="presParOf" srcId="{1F7B8D2B-9A92-40AD-B4E3-5A0E0A0ABD5D}" destId="{EA8F2347-B0D6-4F41-AD0B-A2499495B3FC}" srcOrd="0" destOrd="0" presId="urn:microsoft.com/office/officeart/2005/8/layout/radial6"/>
    <dgm:cxn modelId="{6456B844-2FB4-4C20-81D5-6550A7C454FF}" type="presParOf" srcId="{1F7B8D2B-9A92-40AD-B4E3-5A0E0A0ABD5D}" destId="{52675D95-961E-4B26-8B39-1016D6AE70CD}" srcOrd="1" destOrd="0" presId="urn:microsoft.com/office/officeart/2005/8/layout/radial6"/>
    <dgm:cxn modelId="{1783305C-A985-4CCF-A5FC-1E3D60F3C774}" type="presParOf" srcId="{1F7B8D2B-9A92-40AD-B4E3-5A0E0A0ABD5D}" destId="{C475307C-75B5-4165-97E0-E1DAC373227F}" srcOrd="2" destOrd="0" presId="urn:microsoft.com/office/officeart/2005/8/layout/radial6"/>
    <dgm:cxn modelId="{819306BA-DFEC-404C-993C-BD60BCD53DBA}" type="presParOf" srcId="{1F7B8D2B-9A92-40AD-B4E3-5A0E0A0ABD5D}" destId="{75884C84-6888-442F-9EC4-26DE8F3ECB26}" srcOrd="3" destOrd="0" presId="urn:microsoft.com/office/officeart/2005/8/layout/radial6"/>
    <dgm:cxn modelId="{920BCB49-8135-455B-8A35-D678C27817FF}" type="presParOf" srcId="{1F7B8D2B-9A92-40AD-B4E3-5A0E0A0ABD5D}" destId="{A794D366-8B3A-4109-8476-EF344AD54A9C}" srcOrd="4" destOrd="0" presId="urn:microsoft.com/office/officeart/2005/8/layout/radial6"/>
    <dgm:cxn modelId="{970BDD30-B7EF-4D19-ACBB-BD1C60D8795D}" type="presParOf" srcId="{1F7B8D2B-9A92-40AD-B4E3-5A0E0A0ABD5D}" destId="{3A49A70F-C76A-4176-878F-AEDD86C9215A}" srcOrd="5" destOrd="0" presId="urn:microsoft.com/office/officeart/2005/8/layout/radial6"/>
    <dgm:cxn modelId="{EFC4801A-89B5-4E7F-8054-0C011BFFF786}" type="presParOf" srcId="{1F7B8D2B-9A92-40AD-B4E3-5A0E0A0ABD5D}" destId="{78D2353E-968B-44C1-A7A2-5AE6C4353DBA}" srcOrd="6" destOrd="0" presId="urn:microsoft.com/office/officeart/2005/8/layout/radial6"/>
    <dgm:cxn modelId="{E8C96E06-BC8C-4E60-968E-EA84F46BDADB}" type="presParOf" srcId="{1F7B8D2B-9A92-40AD-B4E3-5A0E0A0ABD5D}" destId="{0DB45D44-9EB4-4621-A55C-9ECABA5B3E3A}" srcOrd="7" destOrd="0" presId="urn:microsoft.com/office/officeart/2005/8/layout/radial6"/>
    <dgm:cxn modelId="{0079D8EB-017E-4DA7-B6A0-A041C0E1BFBF}" type="presParOf" srcId="{1F7B8D2B-9A92-40AD-B4E3-5A0E0A0ABD5D}" destId="{7FAA7A18-72C2-41D9-8FC9-00CC68556E50}" srcOrd="8" destOrd="0" presId="urn:microsoft.com/office/officeart/2005/8/layout/radial6"/>
    <dgm:cxn modelId="{C0D3FA0E-C290-4711-B4F1-074C494EFC86}" type="presParOf" srcId="{1F7B8D2B-9A92-40AD-B4E3-5A0E0A0ABD5D}" destId="{CDC3DCF4-C7D8-4261-883D-658AA916C2AB}" srcOrd="9" destOrd="0" presId="urn:microsoft.com/office/officeart/2005/8/layout/radial6"/>
    <dgm:cxn modelId="{2D3FF45B-1D29-45F5-8D83-9E35C581729A}" type="presParOf" srcId="{1F7B8D2B-9A92-40AD-B4E3-5A0E0A0ABD5D}" destId="{B0456413-33E6-4378-AA1A-E58DC3CCF63A}" srcOrd="10" destOrd="0" presId="urn:microsoft.com/office/officeart/2005/8/layout/radial6"/>
    <dgm:cxn modelId="{9C9FDDDF-31F9-4745-994B-C416BA1D041A}" type="presParOf" srcId="{1F7B8D2B-9A92-40AD-B4E3-5A0E0A0ABD5D}" destId="{85176AE7-576D-48FF-9F55-6A487904B2D7}" srcOrd="11" destOrd="0" presId="urn:microsoft.com/office/officeart/2005/8/layout/radial6"/>
    <dgm:cxn modelId="{7BA9F5E7-9E01-4C9E-9868-81FAF596EFCE}" type="presParOf" srcId="{1F7B8D2B-9A92-40AD-B4E3-5A0E0A0ABD5D}" destId="{5C579B89-F5D9-4E59-AEEF-0A758F8DBAF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579B89-F5D9-4E59-AEEF-0A758F8DBAFC}">
      <dsp:nvSpPr>
        <dsp:cNvPr id="0" name=""/>
        <dsp:cNvSpPr/>
      </dsp:nvSpPr>
      <dsp:spPr>
        <a:xfrm>
          <a:off x="1686676" y="532916"/>
          <a:ext cx="3549206" cy="3549206"/>
        </a:xfrm>
        <a:prstGeom prst="blockArc">
          <a:avLst>
            <a:gd name="adj1" fmla="val 10800000"/>
            <a:gd name="adj2" fmla="val 16200000"/>
            <a:gd name="adj3" fmla="val 4642"/>
          </a:avLst>
        </a:prstGeom>
        <a:solidFill>
          <a:schemeClr val="accent3">
            <a:hueOff val="-4203570"/>
            <a:satOff val="50380"/>
            <a:lumOff val="-1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3DCF4-C7D8-4261-883D-658AA916C2AB}">
      <dsp:nvSpPr>
        <dsp:cNvPr id="0" name=""/>
        <dsp:cNvSpPr/>
      </dsp:nvSpPr>
      <dsp:spPr>
        <a:xfrm>
          <a:off x="1686676" y="532916"/>
          <a:ext cx="3549206" cy="3549206"/>
        </a:xfrm>
        <a:prstGeom prst="blockArc">
          <a:avLst>
            <a:gd name="adj1" fmla="val 5400000"/>
            <a:gd name="adj2" fmla="val 10800000"/>
            <a:gd name="adj3" fmla="val 4642"/>
          </a:avLst>
        </a:prstGeom>
        <a:solidFill>
          <a:schemeClr val="accent3">
            <a:hueOff val="-2802380"/>
            <a:satOff val="33587"/>
            <a:lumOff val="-92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2353E-968B-44C1-A7A2-5AE6C4353DBA}">
      <dsp:nvSpPr>
        <dsp:cNvPr id="0" name=""/>
        <dsp:cNvSpPr/>
      </dsp:nvSpPr>
      <dsp:spPr>
        <a:xfrm>
          <a:off x="1686676" y="532916"/>
          <a:ext cx="3549206" cy="3549206"/>
        </a:xfrm>
        <a:prstGeom prst="blockArc">
          <a:avLst>
            <a:gd name="adj1" fmla="val 0"/>
            <a:gd name="adj2" fmla="val 5400000"/>
            <a:gd name="adj3" fmla="val 4642"/>
          </a:avLst>
        </a:prstGeom>
        <a:solidFill>
          <a:schemeClr val="accent3">
            <a:hueOff val="-1401190"/>
            <a:satOff val="16793"/>
            <a:lumOff val="-46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884C84-6888-442F-9EC4-26DE8F3ECB26}">
      <dsp:nvSpPr>
        <dsp:cNvPr id="0" name=""/>
        <dsp:cNvSpPr/>
      </dsp:nvSpPr>
      <dsp:spPr>
        <a:xfrm>
          <a:off x="1686676" y="532916"/>
          <a:ext cx="3549206" cy="3549206"/>
        </a:xfrm>
        <a:prstGeom prst="blockArc">
          <a:avLst>
            <a:gd name="adj1" fmla="val 16200000"/>
            <a:gd name="adj2" fmla="val 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F2347-B0D6-4F41-AD0B-A2499495B3FC}">
      <dsp:nvSpPr>
        <dsp:cNvPr id="0" name=""/>
        <dsp:cNvSpPr/>
      </dsp:nvSpPr>
      <dsp:spPr>
        <a:xfrm>
          <a:off x="2644126" y="1490366"/>
          <a:ext cx="1634305" cy="16343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BSeR</a:t>
          </a:r>
          <a:r>
            <a:rPr lang="en-US" sz="1200" kern="1200" dirty="0"/>
            <a:t> FHIR R4 Implementation Guide Use Cases</a:t>
          </a:r>
        </a:p>
      </dsp:txBody>
      <dsp:txXfrm>
        <a:off x="2883464" y="1729704"/>
        <a:ext cx="1155629" cy="1155629"/>
      </dsp:txXfrm>
    </dsp:sp>
    <dsp:sp modelId="{52675D95-961E-4B26-8B39-1016D6AE70CD}">
      <dsp:nvSpPr>
        <dsp:cNvPr id="0" name=""/>
        <dsp:cNvSpPr/>
      </dsp:nvSpPr>
      <dsp:spPr>
        <a:xfrm>
          <a:off x="2889272" y="2093"/>
          <a:ext cx="1144013" cy="11440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Obesity</a:t>
          </a:r>
        </a:p>
      </dsp:txBody>
      <dsp:txXfrm>
        <a:off x="3056809" y="169630"/>
        <a:ext cx="808939" cy="808939"/>
      </dsp:txXfrm>
    </dsp:sp>
    <dsp:sp modelId="{A794D366-8B3A-4109-8476-EF344AD54A9C}">
      <dsp:nvSpPr>
        <dsp:cNvPr id="0" name=""/>
        <dsp:cNvSpPr/>
      </dsp:nvSpPr>
      <dsp:spPr>
        <a:xfrm>
          <a:off x="4622691" y="1735512"/>
          <a:ext cx="1144013" cy="1144013"/>
        </a:xfrm>
        <a:prstGeom prst="ellipse">
          <a:avLst/>
        </a:prstGeom>
        <a:solidFill>
          <a:schemeClr val="accent3">
            <a:hueOff val="-1401190"/>
            <a:satOff val="16793"/>
            <a:lumOff val="-46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790228" y="1903049"/>
        <a:ext cx="808939" cy="808939"/>
      </dsp:txXfrm>
    </dsp:sp>
    <dsp:sp modelId="{0DB45D44-9EB4-4621-A55C-9ECABA5B3E3A}">
      <dsp:nvSpPr>
        <dsp:cNvPr id="0" name=""/>
        <dsp:cNvSpPr/>
      </dsp:nvSpPr>
      <dsp:spPr>
        <a:xfrm>
          <a:off x="2889272" y="3468931"/>
          <a:ext cx="1144013" cy="1144013"/>
        </a:xfrm>
        <a:prstGeom prst="ellipse">
          <a:avLst/>
        </a:prstGeom>
        <a:solidFill>
          <a:schemeClr val="accent3">
            <a:hueOff val="-2802380"/>
            <a:satOff val="33587"/>
            <a:lumOff val="-92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56809" y="3636468"/>
        <a:ext cx="808939" cy="808939"/>
      </dsp:txXfrm>
    </dsp:sp>
    <dsp:sp modelId="{B0456413-33E6-4378-AA1A-E58DC3CCF63A}">
      <dsp:nvSpPr>
        <dsp:cNvPr id="0" name=""/>
        <dsp:cNvSpPr/>
      </dsp:nvSpPr>
      <dsp:spPr>
        <a:xfrm>
          <a:off x="1155853" y="1735512"/>
          <a:ext cx="1144013" cy="1144013"/>
        </a:xfrm>
        <a:prstGeom prst="ellipse">
          <a:avLst/>
        </a:prstGeom>
        <a:solidFill>
          <a:schemeClr val="accent3">
            <a:hueOff val="-4203570"/>
            <a:satOff val="50380"/>
            <a:lumOff val="-1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23390" y="1903049"/>
        <a:ext cx="808939" cy="808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1/7/2025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0788" y="1143000"/>
            <a:ext cx="4416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3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7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778819" rtl="0" eaLnBrk="1" latinLnBrk="0" hangingPunct="1">
        <a:lnSpc>
          <a:spcPct val="90000"/>
        </a:lnSpc>
        <a:spcBef>
          <a:spcPct val="0"/>
        </a:spcBef>
        <a:buNone/>
        <a:defRPr lang="en-US" sz="2725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0" indent="0" algn="l" defTabSz="778819" rtl="0" eaLnBrk="1" latinLnBrk="0" hangingPunct="1">
        <a:lnSpc>
          <a:spcPct val="90000"/>
        </a:lnSpc>
        <a:spcBef>
          <a:spcPts val="853"/>
        </a:spcBef>
        <a:buFontTx/>
        <a:buNone/>
        <a:defRPr lang="en-US" sz="2044" b="1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0" indent="0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Tx/>
        <a:buNone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297465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204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493523" indent="-196057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875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681466" indent="-194705" algn="l" defTabSz="778819" rtl="0" eaLnBrk="1" latinLnBrk="0" hangingPunct="1">
        <a:lnSpc>
          <a:spcPct val="90000"/>
        </a:lnSpc>
        <a:spcBef>
          <a:spcPts val="426"/>
        </a:spcBef>
        <a:spcAft>
          <a:spcPts val="426"/>
        </a:spcAft>
        <a:buFont typeface="Wingdings" pitchFamily="2" charset="2"/>
        <a:buChar char="§"/>
        <a:tabLst/>
        <a:defRPr lang="en-US" sz="1534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14175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531163" indent="-194705" algn="l" defTabSz="778819" rtl="0" eaLnBrk="1" latinLnBrk="0" hangingPunct="1">
        <a:lnSpc>
          <a:spcPct val="90000"/>
        </a:lnSpc>
        <a:spcBef>
          <a:spcPts val="426"/>
        </a:spcBef>
        <a:buFont typeface="Wingdings" pitchFamily="2" charset="2"/>
        <a:buChar char="§"/>
        <a:defRPr sz="1534" kern="1200">
          <a:solidFill>
            <a:schemeClr val="tx2"/>
          </a:solidFill>
          <a:latin typeface="+mn-lt"/>
          <a:ea typeface="+mn-ea"/>
          <a:cs typeface="+mn-cs"/>
        </a:defRPr>
      </a:lvl7pPr>
      <a:lvl8pPr marL="2920573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309982" indent="-194705" algn="l" defTabSz="778819" rtl="0" eaLnBrk="1" latinLnBrk="0" hangingPunct="1">
        <a:lnSpc>
          <a:spcPct val="90000"/>
        </a:lnSpc>
        <a:spcBef>
          <a:spcPts val="426"/>
        </a:spcBef>
        <a:buFont typeface="Arial" panose="020B0604020202020204" pitchFamily="34" charset="0"/>
        <a:buChar char="•"/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1pPr>
      <a:lvl2pPr marL="389410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2pPr>
      <a:lvl3pPr marL="778819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3pPr>
      <a:lvl4pPr marL="116822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4pPr>
      <a:lvl5pPr marL="155763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5pPr>
      <a:lvl6pPr marL="194704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6pPr>
      <a:lvl7pPr marL="233645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7pPr>
      <a:lvl8pPr marL="2725868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8pPr>
      <a:lvl9pPr marL="3115277" algn="l" defTabSz="778819" rtl="0" eaLnBrk="1" latinLnBrk="0" hangingPunct="1">
        <a:defRPr sz="15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 userDrawn="1">
          <p15:clr>
            <a:srgbClr val="F26B43"/>
          </p15:clr>
        </p15:guide>
        <p15:guide id="2" pos="3292" userDrawn="1">
          <p15:clr>
            <a:srgbClr val="F26B43"/>
          </p15:clr>
        </p15:guide>
        <p15:guide id="3" pos="6317" userDrawn="1">
          <p15:clr>
            <a:srgbClr val="F26B43"/>
          </p15:clr>
        </p15:guide>
        <p15:guide id="4" pos="226" userDrawn="1">
          <p15:clr>
            <a:srgbClr val="F26B43"/>
          </p15:clr>
        </p15:guide>
        <p15:guide id="5" orient="horz" pos="4342" userDrawn="1">
          <p15:clr>
            <a:srgbClr val="F26B43"/>
          </p15:clr>
        </p15:guide>
        <p15:guide id="6" orient="horz" pos="4113" userDrawn="1">
          <p15:clr>
            <a:srgbClr val="F26B43"/>
          </p15:clr>
        </p15:guide>
        <p15:guide id="7" orient="horz" pos="4443" userDrawn="1">
          <p15:clr>
            <a:srgbClr val="F26B43"/>
          </p15:clr>
        </p15:guide>
        <p15:guide id="8" orient="horz" pos="2285" userDrawn="1">
          <p15:clr>
            <a:srgbClr val="F26B43"/>
          </p15:clr>
        </p15:guide>
        <p15:guide id="9" orient="horz" pos="8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4573" y="5285454"/>
            <a:ext cx="205601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73483" y="4241310"/>
            <a:ext cx="20039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39430" y="5022765"/>
            <a:ext cx="236382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8434165" y="3259495"/>
            <a:ext cx="11206" cy="178404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5234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5979209" y="2238372"/>
            <a:ext cx="4189" cy="30533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15055" y="2446559"/>
            <a:ext cx="7150" cy="302358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54100" y="181933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1933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81085" y="2257105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34578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05660" y="3956576"/>
            <a:ext cx="2121583" cy="146493"/>
            <a:chOff x="2527739" y="4207981"/>
            <a:chExt cx="1650968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27739" y="4379982"/>
              <a:ext cx="165063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3573528" y="3483212"/>
            <a:ext cx="483954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3640318" y="3281508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81085" y="2555651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4233532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433909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15" y="3216393"/>
            <a:ext cx="119578" cy="2094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4009826"/>
            <a:ext cx="119578" cy="51572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19806" y="212951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4052943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7147" y="4462529"/>
            <a:ext cx="293837" cy="289390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11136" y="4510890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2518664" y="3646214"/>
            <a:ext cx="645036" cy="502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3157268" y="3676814"/>
            <a:ext cx="297667" cy="389071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3145147" y="3657562"/>
            <a:ext cx="91983" cy="4258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49879" y="4444616"/>
            <a:ext cx="91983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30770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4986578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710204" y="524814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47203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31945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09708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6132878" y="5052130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B0FA8-7F2C-74BB-4B4E-06AB77C4FF63}"/>
              </a:ext>
            </a:extLst>
          </p:cNvPr>
          <p:cNvSpPr txBox="1"/>
          <p:nvPr/>
        </p:nvSpPr>
        <p:spPr>
          <a:xfrm>
            <a:off x="3455259" y="3985550"/>
            <a:ext cx="119578" cy="3190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DD9620-ED16-03E3-E291-B7037186013F}"/>
              </a:ext>
            </a:extLst>
          </p:cNvPr>
          <p:cNvSpPr txBox="1"/>
          <p:nvPr/>
        </p:nvSpPr>
        <p:spPr>
          <a:xfrm>
            <a:off x="3455259" y="5084711"/>
            <a:ext cx="119578" cy="4246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157712-D79A-77EA-8812-93DAF48BB539}"/>
              </a:ext>
            </a:extLst>
          </p:cNvPr>
          <p:cNvSpPr txBox="1"/>
          <p:nvPr/>
        </p:nvSpPr>
        <p:spPr>
          <a:xfrm>
            <a:off x="5922661" y="4705494"/>
            <a:ext cx="119578" cy="6374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3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6041375" y="4406225"/>
            <a:ext cx="2352569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3563770" y="3537893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0E1591-780B-A1C4-C047-1B706285EB2E}"/>
              </a:ext>
            </a:extLst>
          </p:cNvPr>
          <p:cNvCxnSpPr>
            <a:cxnSpLocks/>
          </p:cNvCxnSpPr>
          <p:nvPr/>
        </p:nvCxnSpPr>
        <p:spPr>
          <a:xfrm flipH="1">
            <a:off x="5979015" y="2130254"/>
            <a:ext cx="3937" cy="33888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12A0A45-FA70-7C99-0A4D-0C6B3BA2461D}"/>
              </a:ext>
            </a:extLst>
          </p:cNvPr>
          <p:cNvCxnSpPr>
            <a:cxnSpLocks/>
          </p:cNvCxnSpPr>
          <p:nvPr/>
        </p:nvCxnSpPr>
        <p:spPr>
          <a:xfrm flipH="1">
            <a:off x="3565066" y="4030925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354623-8453-8FC5-C042-E9D1D2FC424E}"/>
              </a:ext>
            </a:extLst>
          </p:cNvPr>
          <p:cNvCxnSpPr>
            <a:cxnSpLocks/>
          </p:cNvCxnSpPr>
          <p:nvPr/>
        </p:nvCxnSpPr>
        <p:spPr>
          <a:xfrm flipH="1">
            <a:off x="3565325" y="431566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82A5124-92CF-8633-FC62-89B7211F1A5B}"/>
              </a:ext>
            </a:extLst>
          </p:cNvPr>
          <p:cNvSpPr txBox="1"/>
          <p:nvPr/>
        </p:nvSpPr>
        <p:spPr>
          <a:xfrm flipH="1">
            <a:off x="5698409" y="398080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4388DF-E26A-7E64-5D09-31919A35FAF6}"/>
              </a:ext>
            </a:extLst>
          </p:cNvPr>
          <p:cNvCxnSpPr>
            <a:cxnSpLocks/>
          </p:cNvCxnSpPr>
          <p:nvPr/>
        </p:nvCxnSpPr>
        <p:spPr>
          <a:xfrm>
            <a:off x="5760267" y="4169176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055871" y="1269263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1210300" y="3185916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77A5C2B-1321-81B7-257B-F11E408A3A21}"/>
              </a:ext>
            </a:extLst>
          </p:cNvPr>
          <p:cNvCxnSpPr/>
          <p:nvPr/>
        </p:nvCxnSpPr>
        <p:spPr>
          <a:xfrm>
            <a:off x="1210300" y="5697079"/>
            <a:ext cx="794363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3504238" y="2178056"/>
            <a:ext cx="7150" cy="32691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2836929" y="1827041"/>
            <a:ext cx="137055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5295655" y="1837216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3566704" y="2257105"/>
            <a:ext cx="2359728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pic>
        <p:nvPicPr>
          <p:cNvPr id="17" name="Picture 16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63FF7165-8C4E-045F-B087-CDB2905D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2505" y="1313730"/>
            <a:ext cx="625136" cy="4733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1221731" y="2486170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1331157" y="4118745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35FD5E-E922-00BF-39FB-D603E9ADE61D}"/>
              </a:ext>
            </a:extLst>
          </p:cNvPr>
          <p:cNvGrpSpPr/>
          <p:nvPr/>
        </p:nvGrpSpPr>
        <p:grpSpPr>
          <a:xfrm>
            <a:off x="3833050" y="3268235"/>
            <a:ext cx="2097298" cy="146493"/>
            <a:chOff x="2544412" y="4207981"/>
            <a:chExt cx="1634296" cy="172002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AFF037-3134-56A7-092D-A44729D920D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D0A3FC0-3636-8BBD-7CC1-AB84DD9F301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>
            <a:off x="3457135" y="4597343"/>
            <a:ext cx="2477967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6736565" y="4456063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3566704" y="2555651"/>
            <a:ext cx="2359728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F76159-EFDA-D336-D2F8-0D2D5DE27D82}"/>
              </a:ext>
            </a:extLst>
          </p:cNvPr>
          <p:cNvGrpSpPr/>
          <p:nvPr/>
        </p:nvGrpSpPr>
        <p:grpSpPr>
          <a:xfrm>
            <a:off x="3844246" y="3530116"/>
            <a:ext cx="2079364" cy="154280"/>
            <a:chOff x="2544412" y="4198837"/>
            <a:chExt cx="1634296" cy="181146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19687C-35CA-4BF7-49CB-8B5AA45D09C6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37A904-FDAF-3D0F-ADFF-A46C5806A90F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3463146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5916015" y="2116516"/>
            <a:ext cx="118124" cy="9345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3455259" y="337267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8376221" y="4109567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021703" y="2122712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3770621" y="334952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7780298" y="174466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6044469" y="3537899"/>
            <a:ext cx="273553" cy="631282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6183948" y="367381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6210422" y="3522337"/>
            <a:ext cx="132445" cy="65761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8378" y="1235424"/>
            <a:ext cx="527135" cy="5271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3677673" y="503178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3694420" y="529334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3573098" y="519240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3571639" y="5477147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5672589" y="514228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5733649" y="533065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032B1BE-EDCB-97B5-E6C1-D535C737790C}"/>
              </a:ext>
            </a:extLst>
          </p:cNvPr>
          <p:cNvSpPr txBox="1"/>
          <p:nvPr/>
        </p:nvSpPr>
        <p:spPr>
          <a:xfrm>
            <a:off x="3681861" y="3870301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581DAC-CE27-F5FB-AF1B-BC904B62586B}"/>
              </a:ext>
            </a:extLst>
          </p:cNvPr>
          <p:cNvSpPr txBox="1"/>
          <p:nvPr/>
        </p:nvSpPr>
        <p:spPr>
          <a:xfrm>
            <a:off x="3636389" y="4126205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FC1D77-F2F3-0DFB-D1FD-035F0EBB547E}"/>
              </a:ext>
            </a:extLst>
          </p:cNvPr>
          <p:cNvSpPr txBox="1"/>
          <p:nvPr/>
        </p:nvSpPr>
        <p:spPr>
          <a:xfrm>
            <a:off x="3924709" y="4644763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5923603" y="3330195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BD7540-D967-A4B1-6DED-EB032AB455D4}"/>
              </a:ext>
            </a:extLst>
          </p:cNvPr>
          <p:cNvSpPr txBox="1"/>
          <p:nvPr/>
        </p:nvSpPr>
        <p:spPr>
          <a:xfrm>
            <a:off x="3444446" y="3960167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857722-5F97-11F4-974D-D0A906AE307D}"/>
              </a:ext>
            </a:extLst>
          </p:cNvPr>
          <p:cNvSpPr txBox="1"/>
          <p:nvPr/>
        </p:nvSpPr>
        <p:spPr>
          <a:xfrm>
            <a:off x="3444446" y="4427633"/>
            <a:ext cx="119578" cy="3314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DFC959-FC05-2146-CE89-FF02FFF0C32F}"/>
              </a:ext>
            </a:extLst>
          </p:cNvPr>
          <p:cNvSpPr txBox="1"/>
          <p:nvPr/>
        </p:nvSpPr>
        <p:spPr>
          <a:xfrm>
            <a:off x="3449852" y="509164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D7B1A2-1466-66E9-D826-FEABF9C1FD24}"/>
              </a:ext>
            </a:extLst>
          </p:cNvPr>
          <p:cNvSpPr txBox="1"/>
          <p:nvPr/>
        </p:nvSpPr>
        <p:spPr>
          <a:xfrm>
            <a:off x="5923603" y="4035025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AD0F8F-5405-AEEB-458F-43F5B07367FD}"/>
              </a:ext>
            </a:extLst>
          </p:cNvPr>
          <p:cNvSpPr txBox="1"/>
          <p:nvPr/>
        </p:nvSpPr>
        <p:spPr>
          <a:xfrm>
            <a:off x="5929011" y="4372979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0B5678-4954-926A-C885-895068E365A1}"/>
              </a:ext>
            </a:extLst>
          </p:cNvPr>
          <p:cNvSpPr txBox="1"/>
          <p:nvPr/>
        </p:nvSpPr>
        <p:spPr>
          <a:xfrm>
            <a:off x="5923603" y="5152866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8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D5276-2A80-3EA3-75CC-322414C89DC9}"/>
              </a:ext>
            </a:extLst>
          </p:cNvPr>
          <p:cNvCxnSpPr>
            <a:cxnSpLocks/>
          </p:cNvCxnSpPr>
          <p:nvPr/>
        </p:nvCxnSpPr>
        <p:spPr>
          <a:xfrm flipH="1">
            <a:off x="9310299" y="3335798"/>
            <a:ext cx="11206" cy="1962444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46938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306234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640592"/>
            <a:ext cx="4189" cy="357294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585160"/>
            <a:ext cx="7150" cy="370200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703667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F51A5-67BC-B8F9-A065-CBD27F39C5D1}"/>
              </a:ext>
            </a:extLst>
          </p:cNvPr>
          <p:cNvSpPr txBox="1"/>
          <p:nvPr/>
        </p:nvSpPr>
        <p:spPr>
          <a:xfrm>
            <a:off x="3706349" y="1598798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29822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34340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422475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3AFF037-3134-56A7-092D-A44729D920D2}"/>
              </a:ext>
            </a:extLst>
          </p:cNvPr>
          <p:cNvCxnSpPr>
            <a:cxnSpLocks/>
          </p:cNvCxnSpPr>
          <p:nvPr/>
        </p:nvCxnSpPr>
        <p:spPr>
          <a:xfrm>
            <a:off x="2642576" y="3808866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D0A3FC0-3636-8BBD-7CC1-AB84DD9F3012}"/>
              </a:ext>
            </a:extLst>
          </p:cNvPr>
          <p:cNvSpPr txBox="1"/>
          <p:nvPr/>
        </p:nvSpPr>
        <p:spPr>
          <a:xfrm>
            <a:off x="2642568" y="3662381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Submit (Option A)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60AA34C-29FC-F828-BF94-1EC4BAF56C94}"/>
              </a:ext>
            </a:extLst>
          </p:cNvPr>
          <p:cNvCxnSpPr>
            <a:cxnSpLocks/>
          </p:cNvCxnSpPr>
          <p:nvPr/>
        </p:nvCxnSpPr>
        <p:spPr>
          <a:xfrm flipH="1">
            <a:off x="2395929" y="3302592"/>
            <a:ext cx="694596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179A7214-B4A0-D84C-1AF2-A1BD7334FD61}"/>
              </a:ext>
            </a:extLst>
          </p:cNvPr>
          <p:cNvSpPr txBox="1"/>
          <p:nvPr/>
        </p:nvSpPr>
        <p:spPr>
          <a:xfrm>
            <a:off x="2455912" y="3100887"/>
            <a:ext cx="2393812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596768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19687C-35CA-4BF7-49CB-8B5AA45D09C6}"/>
              </a:ext>
            </a:extLst>
          </p:cNvPr>
          <p:cNvCxnSpPr>
            <a:cxnSpLocks/>
          </p:cNvCxnSpPr>
          <p:nvPr/>
        </p:nvCxnSpPr>
        <p:spPr>
          <a:xfrm>
            <a:off x="2641331" y="409360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7A904-FDAF-3D0F-ADFF-A46C5806A90F}"/>
              </a:ext>
            </a:extLst>
          </p:cNvPr>
          <p:cNvSpPr txBox="1"/>
          <p:nvPr/>
        </p:nvSpPr>
        <p:spPr>
          <a:xfrm>
            <a:off x="2659835" y="3939334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- Subscription (Option B)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305753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A52A29-83F9-F5D3-298A-DA0C0121587C}"/>
              </a:ext>
            </a:extLst>
          </p:cNvPr>
          <p:cNvSpPr txBox="1"/>
          <p:nvPr/>
        </p:nvSpPr>
        <p:spPr>
          <a:xfrm>
            <a:off x="2270855" y="3191143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346D38-02F0-AFA3-43B1-9885935E1892}"/>
              </a:ext>
            </a:extLst>
          </p:cNvPr>
          <p:cNvSpPr txBox="1"/>
          <p:nvPr/>
        </p:nvSpPr>
        <p:spPr>
          <a:xfrm>
            <a:off x="9246943" y="3104976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AF53F-3F1F-8330-D7D0-52040AC7A128}"/>
              </a:ext>
            </a:extLst>
          </p:cNvPr>
          <p:cNvSpPr txBox="1"/>
          <p:nvPr/>
        </p:nvSpPr>
        <p:spPr>
          <a:xfrm>
            <a:off x="4739197" y="3631177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79672" y="2205517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1AB249-049E-45B0-5D0D-53A6307E601A}"/>
              </a:ext>
            </a:extLst>
          </p:cNvPr>
          <p:cNvSpPr txBox="1"/>
          <p:nvPr/>
        </p:nvSpPr>
        <p:spPr>
          <a:xfrm>
            <a:off x="2586214" y="375874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C3A5A02-708E-8338-2D50-01C1307C5F6C}"/>
              </a:ext>
            </a:extLst>
          </p:cNvPr>
          <p:cNvCxnSpPr>
            <a:cxnSpLocks/>
          </p:cNvCxnSpPr>
          <p:nvPr/>
        </p:nvCxnSpPr>
        <p:spPr>
          <a:xfrm flipH="1">
            <a:off x="2390064" y="3947115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218EE9E-4666-A479-4F43-0FF67F995B2F}"/>
              </a:ext>
            </a:extLst>
          </p:cNvPr>
          <p:cNvGrpSpPr/>
          <p:nvPr/>
        </p:nvGrpSpPr>
        <p:grpSpPr>
          <a:xfrm>
            <a:off x="267064" y="284289"/>
            <a:ext cx="4373388" cy="463179"/>
            <a:chOff x="194864" y="958528"/>
            <a:chExt cx="1949152" cy="38706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4926EA7-34B2-0E1E-1E49-D4D8DA8BE85D}"/>
                </a:ext>
              </a:extLst>
            </p:cNvPr>
            <p:cNvSpPr/>
            <p:nvPr/>
          </p:nvSpPr>
          <p:spPr>
            <a:xfrm>
              <a:off x="194864" y="958528"/>
              <a:ext cx="1949152" cy="387062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39814A4-BB06-C075-54C9-770385EBE7E4}"/>
                </a:ext>
              </a:extLst>
            </p:cNvPr>
            <p:cNvSpPr txBox="1"/>
            <p:nvPr/>
          </p:nvSpPr>
          <p:spPr>
            <a:xfrm>
              <a:off x="194864" y="1021586"/>
              <a:ext cx="1949152" cy="2189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703" b="1" dirty="0">
                  <a:solidFill>
                    <a:schemeClr val="bg2"/>
                  </a:solidFill>
                  <a:cs typeface="Calibri" panose="020F0502020204030204" pitchFamily="34" charset="0"/>
                </a:rPr>
                <a:t>Referral – Push (with intermediary)</a:t>
              </a:r>
              <a:endParaRPr lang="en-US" sz="1363" b="1" dirty="0">
                <a:solidFill>
                  <a:schemeClr val="bg2"/>
                </a:solidFill>
                <a:cs typeface="Calibri" panose="020F0502020204030204" pitchFamily="34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31706" y="1628999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F13CA40-5C4D-6152-BE7D-002E430BFE42}"/>
              </a:ext>
            </a:extLst>
          </p:cNvPr>
          <p:cNvSpPr txBox="1"/>
          <p:nvPr/>
        </p:nvSpPr>
        <p:spPr>
          <a:xfrm>
            <a:off x="1339672" y="3368243"/>
            <a:ext cx="645037" cy="50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 for Clinical Data Payload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9D772B-2F70-EF48-1722-03784AD118A8}"/>
              </a:ext>
            </a:extLst>
          </p:cNvPr>
          <p:cNvGrpSpPr/>
          <p:nvPr/>
        </p:nvGrpSpPr>
        <p:grpSpPr>
          <a:xfrm flipH="1">
            <a:off x="1979750" y="3464438"/>
            <a:ext cx="294720" cy="373707"/>
            <a:chOff x="7690632" y="3286653"/>
            <a:chExt cx="313460" cy="28554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FDDDDAD-958D-157D-D8D9-BECF48869CE0}"/>
                </a:ext>
              </a:extLst>
            </p:cNvPr>
            <p:cNvCxnSpPr>
              <a:cxnSpLocks/>
            </p:cNvCxnSpPr>
            <p:nvPr/>
          </p:nvCxnSpPr>
          <p:spPr>
            <a:xfrm>
              <a:off x="7694294" y="3286653"/>
              <a:ext cx="300676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B9911E-B169-7419-2A67-E7FDFAC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32" y="357219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5ADFC9F-DC97-E9B5-C539-9C16AA1A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5917" y="3300165"/>
              <a:ext cx="0" cy="262237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2987FCB-F16F-C7EE-8C4F-47AA8EA9E5B5}"/>
              </a:ext>
            </a:extLst>
          </p:cNvPr>
          <p:cNvSpPr txBox="1"/>
          <p:nvPr/>
        </p:nvSpPr>
        <p:spPr>
          <a:xfrm>
            <a:off x="1966155" y="3445306"/>
            <a:ext cx="88917" cy="40903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CF5D638-73A4-473C-84B2-632524A71227}"/>
              </a:ext>
            </a:extLst>
          </p:cNvPr>
          <p:cNvGrpSpPr/>
          <p:nvPr/>
        </p:nvGrpSpPr>
        <p:grpSpPr>
          <a:xfrm>
            <a:off x="4859287" y="4149107"/>
            <a:ext cx="249541" cy="286525"/>
            <a:chOff x="7690475" y="3286653"/>
            <a:chExt cx="313639" cy="294506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1B7C653-DC59-8C72-8042-373A1E8E3D4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3B5CE02-4BD4-C737-F349-2B1C7408B0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5C5797-06D5-BE6C-3029-3889D0F59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B1E5B6A-BBC2-7616-BAC9-5212D2B8B9C0}"/>
              </a:ext>
            </a:extLst>
          </p:cNvPr>
          <p:cNvSpPr txBox="1"/>
          <p:nvPr/>
        </p:nvSpPr>
        <p:spPr>
          <a:xfrm>
            <a:off x="4970003" y="4203171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087CB5-564E-0AD4-922F-65CEDBB56E71}"/>
              </a:ext>
            </a:extLst>
          </p:cNvPr>
          <p:cNvSpPr txBox="1"/>
          <p:nvPr/>
        </p:nvSpPr>
        <p:spPr>
          <a:xfrm>
            <a:off x="5043846" y="4131491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102298"/>
            <a:ext cx="527135" cy="52713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70C7E7-EDE9-BA99-5F82-B246DAF1F244}"/>
              </a:ext>
            </a:extLst>
          </p:cNvPr>
          <p:cNvCxnSpPr>
            <a:cxnSpLocks/>
          </p:cNvCxnSpPr>
          <p:nvPr/>
        </p:nvCxnSpPr>
        <p:spPr>
          <a:xfrm flipH="1">
            <a:off x="4854548" y="5525702"/>
            <a:ext cx="2100158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4EC21F8-0D72-411C-B635-88581CBF3CE8}"/>
              </a:ext>
            </a:extLst>
          </p:cNvPr>
          <p:cNvSpPr txBox="1"/>
          <p:nvPr/>
        </p:nvSpPr>
        <p:spPr>
          <a:xfrm>
            <a:off x="4954361" y="536507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FACE98-828A-3E6B-C7E7-51442E4076E2}"/>
              </a:ext>
            </a:extLst>
          </p:cNvPr>
          <p:cNvSpPr txBox="1"/>
          <p:nvPr/>
        </p:nvSpPr>
        <p:spPr>
          <a:xfrm>
            <a:off x="4981490" y="5626636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Response(s) - Subscription (Option B)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8D42E5-0739-BA3A-79A5-1EC86135DACC}"/>
              </a:ext>
            </a:extLst>
          </p:cNvPr>
          <p:cNvCxnSpPr>
            <a:cxnSpLocks/>
          </p:cNvCxnSpPr>
          <p:nvPr/>
        </p:nvCxnSpPr>
        <p:spPr>
          <a:xfrm flipH="1">
            <a:off x="4858722" y="5810443"/>
            <a:ext cx="2079364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7F2E771-05A7-BE96-8E53-3AA78652088D}"/>
              </a:ext>
            </a:extLst>
          </p:cNvPr>
          <p:cNvSpPr txBox="1"/>
          <p:nvPr/>
        </p:nvSpPr>
        <p:spPr>
          <a:xfrm flipH="1">
            <a:off x="6949281" y="5475585"/>
            <a:ext cx="62425" cy="3893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5573C8-6A01-63D9-D9D3-E7567F1556D7}"/>
              </a:ext>
            </a:extLst>
          </p:cNvPr>
          <p:cNvCxnSpPr>
            <a:cxnSpLocks/>
          </p:cNvCxnSpPr>
          <p:nvPr/>
        </p:nvCxnSpPr>
        <p:spPr>
          <a:xfrm>
            <a:off x="7007085" y="566395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36DB61-6283-2CCA-7D8B-F571319B62F4}"/>
              </a:ext>
            </a:extLst>
          </p:cNvPr>
          <p:cNvCxnSpPr>
            <a:cxnSpLocks/>
          </p:cNvCxnSpPr>
          <p:nvPr/>
        </p:nvCxnSpPr>
        <p:spPr>
          <a:xfrm flipH="1">
            <a:off x="7298670" y="5399194"/>
            <a:ext cx="1976198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20E981B-F84D-AF24-69B2-ACAD38937B7D}"/>
              </a:ext>
            </a:extLst>
          </p:cNvPr>
          <p:cNvSpPr txBox="1"/>
          <p:nvPr/>
        </p:nvSpPr>
        <p:spPr>
          <a:xfrm>
            <a:off x="7025239" y="5428558"/>
            <a:ext cx="2393812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Response Payload</a:t>
            </a:r>
          </a:p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Requirements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44741" y="2757793"/>
            <a:ext cx="4189" cy="25113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52683" y="1703667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29172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181544" y="2316568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8B042-1715-B3BD-3F06-364B97F66156}"/>
              </a:ext>
            </a:extLst>
          </p:cNvPr>
          <p:cNvSpPr txBox="1"/>
          <p:nvPr/>
        </p:nvSpPr>
        <p:spPr>
          <a:xfrm>
            <a:off x="7189134" y="4418629"/>
            <a:ext cx="119578" cy="62402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54726" y="2303631"/>
            <a:ext cx="2336363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54726" y="2602178"/>
            <a:ext cx="2336363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5AB2C0-3FF2-1582-E71D-0327C236206A}"/>
              </a:ext>
            </a:extLst>
          </p:cNvPr>
          <p:cNvGrpSpPr/>
          <p:nvPr/>
        </p:nvGrpSpPr>
        <p:grpSpPr>
          <a:xfrm>
            <a:off x="5087105" y="4404652"/>
            <a:ext cx="2100156" cy="146493"/>
            <a:chOff x="2544412" y="4207981"/>
            <a:chExt cx="1634296" cy="17200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A8DD5DC-9685-FE53-9C68-B5419882B5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34BFCBC-E821-834F-0154-00299A871A59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Submit (Option A)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49DD4FE-5BD4-1E54-06A4-5C61853C2961}"/>
              </a:ext>
            </a:extLst>
          </p:cNvPr>
          <p:cNvGrpSpPr/>
          <p:nvPr/>
        </p:nvGrpSpPr>
        <p:grpSpPr>
          <a:xfrm>
            <a:off x="5104368" y="4681608"/>
            <a:ext cx="2079364" cy="154280"/>
            <a:chOff x="2544412" y="4198837"/>
            <a:chExt cx="1634296" cy="181146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7898D5D-68E4-3C97-31F7-BE3A43B1DCE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A90A0C0-FDBD-1E68-FB5E-7B4D40863C16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- Subscription (Option B)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D9C359FD-B8C9-9102-3D7F-59B037A07089}"/>
              </a:ext>
            </a:extLst>
          </p:cNvPr>
          <p:cNvSpPr txBox="1"/>
          <p:nvPr/>
        </p:nvSpPr>
        <p:spPr>
          <a:xfrm>
            <a:off x="5030742" y="4501019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B35529-D4D4-DAE7-0FE0-0C1E0AAEA006}"/>
              </a:ext>
            </a:extLst>
          </p:cNvPr>
          <p:cNvCxnSpPr>
            <a:cxnSpLocks/>
          </p:cNvCxnSpPr>
          <p:nvPr/>
        </p:nvCxnSpPr>
        <p:spPr>
          <a:xfrm flipH="1">
            <a:off x="4853870" y="4689385"/>
            <a:ext cx="17607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A70D983B-4F83-4EB7-7EE6-238EFEDF4C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37106"/>
            <a:ext cx="457519" cy="45751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AA98E363-E2E1-9944-E956-A7F4B46ECF22}"/>
              </a:ext>
            </a:extLst>
          </p:cNvPr>
          <p:cNvGrpSpPr/>
          <p:nvPr/>
        </p:nvGrpSpPr>
        <p:grpSpPr>
          <a:xfrm>
            <a:off x="7308579" y="4942510"/>
            <a:ext cx="249541" cy="283688"/>
            <a:chOff x="7690475" y="3286653"/>
            <a:chExt cx="313639" cy="294506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38C0E4B-DD2E-C0C0-E8CB-35197BF028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7790EB-10F0-254E-F3C8-155EA5219FB5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8221B51-DDA3-7A0C-DAAB-77527B749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4382AB-B55D-A211-03F5-C77D021E3509}"/>
              </a:ext>
            </a:extLst>
          </p:cNvPr>
          <p:cNvSpPr txBox="1"/>
          <p:nvPr/>
        </p:nvSpPr>
        <p:spPr>
          <a:xfrm>
            <a:off x="7419295" y="4992775"/>
            <a:ext cx="793846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2F2FB5-8207-7263-BD11-19D4FA3967A6}"/>
              </a:ext>
            </a:extLst>
          </p:cNvPr>
          <p:cNvSpPr txBox="1"/>
          <p:nvPr/>
        </p:nvSpPr>
        <p:spPr>
          <a:xfrm>
            <a:off x="7493138" y="4921095"/>
            <a:ext cx="88917" cy="3208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7B185D4-5D4F-DF0E-4F49-41616DEB6052}"/>
              </a:ext>
            </a:extLst>
          </p:cNvPr>
          <p:cNvGrpSpPr/>
          <p:nvPr/>
        </p:nvGrpSpPr>
        <p:grpSpPr>
          <a:xfrm>
            <a:off x="2397969" y="5792324"/>
            <a:ext cx="2335272" cy="499906"/>
            <a:chOff x="2815125" y="5024805"/>
            <a:chExt cx="2741918" cy="586957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8C18A4-59C1-0F39-F689-5CC083A75B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6839" y="5213406"/>
              <a:ext cx="2441448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CB6F00F-6B90-E6B8-EFDF-F4C9163BEF88}"/>
                </a:ext>
              </a:extLst>
            </p:cNvPr>
            <p:cNvSpPr txBox="1"/>
            <p:nvPr/>
          </p:nvSpPr>
          <p:spPr>
            <a:xfrm>
              <a:off x="2927418" y="5024805"/>
              <a:ext cx="2441447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Referral Response(s) - Submit (Option A) 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F119020-273E-6164-0082-CC5B56C73848}"/>
                </a:ext>
              </a:extLst>
            </p:cNvPr>
            <p:cNvSpPr txBox="1"/>
            <p:nvPr/>
          </p:nvSpPr>
          <p:spPr>
            <a:xfrm>
              <a:off x="2959271" y="5331916"/>
              <a:ext cx="2325506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Response(s) - Subscription (Option B)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79EB21D-2DAA-2E2B-6251-F17425F391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5125" y="5547731"/>
              <a:ext cx="2441448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8EC086CA-672B-5AF7-B6F6-DEA838E10962}"/>
                </a:ext>
              </a:extLst>
            </p:cNvPr>
            <p:cNvSpPr txBox="1"/>
            <p:nvPr/>
          </p:nvSpPr>
          <p:spPr>
            <a:xfrm flipH="1">
              <a:off x="5269718" y="5154562"/>
              <a:ext cx="73295" cy="4572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175">
              <a:solidFill>
                <a:schemeClr val="tx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022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453B476-19B3-0E54-C19F-F68C32ACE433}"/>
                </a:ext>
              </a:extLst>
            </p:cNvPr>
            <p:cNvCxnSpPr>
              <a:cxnSpLocks/>
            </p:cNvCxnSpPr>
            <p:nvPr/>
          </p:nvCxnSpPr>
          <p:spPr>
            <a:xfrm>
              <a:off x="5337587" y="5375730"/>
              <a:ext cx="219456" cy="0"/>
            </a:xfrm>
            <a:prstGeom prst="line">
              <a:avLst/>
            </a:prstGeom>
            <a:ln w="25400">
              <a:solidFill>
                <a:schemeClr val="bg2">
                  <a:lumMod val="50000"/>
                </a:schemeClr>
              </a:solidFill>
              <a:prstDash val="solid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9F394E7B-81B2-2A6C-CB8E-3D7B9EC74631}"/>
              </a:ext>
            </a:extLst>
          </p:cNvPr>
          <p:cNvSpPr txBox="1"/>
          <p:nvPr/>
        </p:nvSpPr>
        <p:spPr>
          <a:xfrm>
            <a:off x="4739197" y="4356027"/>
            <a:ext cx="119578" cy="5437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0680745-727E-A8C0-DBD5-94E064C091E2}"/>
              </a:ext>
            </a:extLst>
          </p:cNvPr>
          <p:cNvSpPr txBox="1"/>
          <p:nvPr/>
        </p:nvSpPr>
        <p:spPr>
          <a:xfrm>
            <a:off x="4739197" y="5412311"/>
            <a:ext cx="119578" cy="8756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3606711-9119-063C-F88D-8ECAE6D87DA2}"/>
              </a:ext>
            </a:extLst>
          </p:cNvPr>
          <p:cNvSpPr txBox="1"/>
          <p:nvPr/>
        </p:nvSpPr>
        <p:spPr>
          <a:xfrm>
            <a:off x="2270855" y="3702584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56984CB-2920-5E1F-18D1-F796E0F758C4}"/>
              </a:ext>
            </a:extLst>
          </p:cNvPr>
          <p:cNvSpPr txBox="1"/>
          <p:nvPr/>
        </p:nvSpPr>
        <p:spPr>
          <a:xfrm>
            <a:off x="2276263" y="5780416"/>
            <a:ext cx="119578" cy="5540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8B00CC1-E716-A014-93EF-2584860C8E34}"/>
              </a:ext>
            </a:extLst>
          </p:cNvPr>
          <p:cNvSpPr txBox="1"/>
          <p:nvPr/>
        </p:nvSpPr>
        <p:spPr>
          <a:xfrm>
            <a:off x="7189134" y="5155476"/>
            <a:ext cx="119578" cy="5672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62809FA-DDE3-0984-0F7E-A84F18B52171}"/>
              </a:ext>
            </a:extLst>
          </p:cNvPr>
          <p:cNvSpPr txBox="1"/>
          <p:nvPr/>
        </p:nvSpPr>
        <p:spPr>
          <a:xfrm>
            <a:off x="9257760" y="5208783"/>
            <a:ext cx="119578" cy="37667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3C5AFE-BC82-5571-8C4A-7AE23E7B968F}"/>
              </a:ext>
            </a:extLst>
          </p:cNvPr>
          <p:cNvCxnSpPr/>
          <p:nvPr/>
        </p:nvCxnSpPr>
        <p:spPr>
          <a:xfrm>
            <a:off x="396104" y="6382013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77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3E93A20-9286-ECDA-D643-DB7CD50FA11A}"/>
              </a:ext>
            </a:extLst>
          </p:cNvPr>
          <p:cNvCxnSpPr>
            <a:cxnSpLocks/>
          </p:cNvCxnSpPr>
          <p:nvPr/>
        </p:nvCxnSpPr>
        <p:spPr>
          <a:xfrm flipH="1">
            <a:off x="4863426" y="5081182"/>
            <a:ext cx="440560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576A710-F4F8-7739-1ADB-86D9E1275D3C}"/>
              </a:ext>
            </a:extLst>
          </p:cNvPr>
          <p:cNvGrpSpPr/>
          <p:nvPr/>
        </p:nvGrpSpPr>
        <p:grpSpPr>
          <a:xfrm>
            <a:off x="8926598" y="1019824"/>
            <a:ext cx="636994" cy="637855"/>
            <a:chOff x="10259777" y="1304410"/>
            <a:chExt cx="1008858" cy="101167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64EE6A5-B61F-FBCE-1D75-24CD9B36A643}"/>
                </a:ext>
              </a:extLst>
            </p:cNvPr>
            <p:cNvGrpSpPr/>
            <p:nvPr/>
          </p:nvGrpSpPr>
          <p:grpSpPr>
            <a:xfrm>
              <a:off x="10259777" y="1304410"/>
              <a:ext cx="985144" cy="1011676"/>
              <a:chOff x="8523358" y="404059"/>
              <a:chExt cx="985144" cy="1011678"/>
            </a:xfrm>
          </p:grpSpPr>
          <p:pic>
            <p:nvPicPr>
              <p:cNvPr id="68" name="Picture 67" descr="A close-up of a white server&#10;&#10;Description automatically generated">
                <a:extLst>
                  <a:ext uri="{FF2B5EF4-FFF2-40B4-BE49-F238E27FC236}">
                    <a16:creationId xmlns:a16="http://schemas.microsoft.com/office/drawing/2014/main" id="{015E9173-514D-DA5B-1F8E-1BA7AA51D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9967" y="466164"/>
                <a:ext cx="698535" cy="949573"/>
              </a:xfrm>
              <a:prstGeom prst="rect">
                <a:avLst/>
              </a:prstGeom>
            </p:spPr>
          </p:pic>
          <p:pic>
            <p:nvPicPr>
              <p:cNvPr id="69" name="Picture 68" descr="A white and black icon&#10;&#10;Description automatically generated">
                <a:extLst>
                  <a:ext uri="{FF2B5EF4-FFF2-40B4-BE49-F238E27FC236}">
                    <a16:creationId xmlns:a16="http://schemas.microsoft.com/office/drawing/2014/main" id="{5C1AF0A9-99D1-0B50-9E39-101EE6F7CD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3358" y="404059"/>
                <a:ext cx="710080" cy="710081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E60183-C1F4-3AD5-83EE-778E177E5A06}"/>
                </a:ext>
              </a:extLst>
            </p:cNvPr>
            <p:cNvSpPr/>
            <p:nvPr/>
          </p:nvSpPr>
          <p:spPr>
            <a:xfrm>
              <a:off x="10425953" y="2054860"/>
              <a:ext cx="842682" cy="261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34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7E9660F-FBF8-45D9-C8D4-32250071EA1D}"/>
              </a:ext>
            </a:extLst>
          </p:cNvPr>
          <p:cNvCxnSpPr/>
          <p:nvPr/>
        </p:nvCxnSpPr>
        <p:spPr>
          <a:xfrm>
            <a:off x="376224" y="282663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450E71-E1E5-B4B6-15BC-2625FD34B908}"/>
              </a:ext>
            </a:extLst>
          </p:cNvPr>
          <p:cNvCxnSpPr>
            <a:cxnSpLocks/>
          </p:cNvCxnSpPr>
          <p:nvPr/>
        </p:nvCxnSpPr>
        <p:spPr>
          <a:xfrm>
            <a:off x="4794803" y="2277330"/>
            <a:ext cx="4189" cy="436649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F993B5-C4C9-34F3-E6B8-AB58C1081712}"/>
              </a:ext>
            </a:extLst>
          </p:cNvPr>
          <p:cNvCxnSpPr>
            <a:cxnSpLocks/>
          </p:cNvCxnSpPr>
          <p:nvPr/>
        </p:nvCxnSpPr>
        <p:spPr>
          <a:xfrm flipH="1">
            <a:off x="2330648" y="2639092"/>
            <a:ext cx="7150" cy="407221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656FB9-A014-996F-2AD4-DB29D15B8FBC}"/>
              </a:ext>
            </a:extLst>
          </p:cNvPr>
          <p:cNvSpPr txBox="1"/>
          <p:nvPr/>
        </p:nvSpPr>
        <p:spPr>
          <a:xfrm>
            <a:off x="1669695" y="1651610"/>
            <a:ext cx="1371356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Initiator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4A9FC4-4943-BE69-941A-1D2EAF9B8253}"/>
              </a:ext>
            </a:extLst>
          </p:cNvPr>
          <p:cNvGrpSpPr/>
          <p:nvPr/>
        </p:nvGrpSpPr>
        <p:grpSpPr>
          <a:xfrm>
            <a:off x="2399382" y="2126233"/>
            <a:ext cx="2336363" cy="146493"/>
            <a:chOff x="2544412" y="4207981"/>
            <a:chExt cx="1634296" cy="17200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D2E8282-9BA4-6E56-F051-4213BCE9D408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0FA7CB-96D7-41BD-4ED4-463CAF1B23AC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3262248-6029-C746-C5EA-9B168F0EDAAD}"/>
              </a:ext>
            </a:extLst>
          </p:cNvPr>
          <p:cNvSpPr txBox="1"/>
          <p:nvPr/>
        </p:nvSpPr>
        <p:spPr>
          <a:xfrm>
            <a:off x="810705" y="2171418"/>
            <a:ext cx="955154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Setup Coordination</a:t>
            </a:r>
            <a:endParaRPr lang="en-US" sz="1193" b="1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E97F7B-E87D-632E-4022-B7C504CD79D0}"/>
              </a:ext>
            </a:extLst>
          </p:cNvPr>
          <p:cNvSpPr txBox="1"/>
          <p:nvPr/>
        </p:nvSpPr>
        <p:spPr>
          <a:xfrm>
            <a:off x="855232" y="3993279"/>
            <a:ext cx="845721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</a:t>
            </a:r>
            <a:r>
              <a:rPr lang="en-US" sz="1022" dirty="0">
                <a:solidFill>
                  <a:srgbClr val="533F0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937" dirty="0">
              <a:solidFill>
                <a:srgbClr val="533F0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902134-2D31-7CB7-C421-4B564DD9D065}"/>
              </a:ext>
            </a:extLst>
          </p:cNvPr>
          <p:cNvGrpSpPr/>
          <p:nvPr/>
        </p:nvGrpSpPr>
        <p:grpSpPr>
          <a:xfrm>
            <a:off x="2399382" y="2424779"/>
            <a:ext cx="2336363" cy="146493"/>
            <a:chOff x="2544412" y="4207981"/>
            <a:chExt cx="1634296" cy="17200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55A5AE9-B48B-A7D4-4652-0E333521742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E522BDC-7A8C-51B7-11C4-050C37363354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E8AFD7D-AE23-016B-9FF8-0822EEF25CCD}"/>
              </a:ext>
            </a:extLst>
          </p:cNvPr>
          <p:cNvSpPr txBox="1"/>
          <p:nvPr/>
        </p:nvSpPr>
        <p:spPr>
          <a:xfrm>
            <a:off x="2278740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9FDEC-FBF4-F598-904C-293A44410529}"/>
              </a:ext>
            </a:extLst>
          </p:cNvPr>
          <p:cNvSpPr txBox="1"/>
          <p:nvPr/>
        </p:nvSpPr>
        <p:spPr>
          <a:xfrm>
            <a:off x="4731608" y="2133762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EE903F-5F66-E63B-500A-A93BD00656AA}"/>
              </a:ext>
            </a:extLst>
          </p:cNvPr>
          <p:cNvSpPr txBox="1"/>
          <p:nvPr/>
        </p:nvSpPr>
        <p:spPr>
          <a:xfrm>
            <a:off x="8847546" y="2103856"/>
            <a:ext cx="942673" cy="564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22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Payload Data Element Requirements</a:t>
            </a:r>
            <a:endParaRPr lang="en-US" sz="1022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8F709E-3529-8EED-B19B-7403DCA149B6}"/>
              </a:ext>
            </a:extLst>
          </p:cNvPr>
          <p:cNvSpPr txBox="1"/>
          <p:nvPr/>
        </p:nvSpPr>
        <p:spPr>
          <a:xfrm>
            <a:off x="8651025" y="1576942"/>
            <a:ext cx="132491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63"/>
              </a:lnSpc>
            </a:pPr>
            <a:r>
              <a:rPr lang="en-US" sz="1278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Requirements Repository</a:t>
            </a:r>
          </a:p>
        </p:txBody>
      </p:sp>
      <p:pic>
        <p:nvPicPr>
          <p:cNvPr id="32" name="Graphic 31" descr="Doctor female outline">
            <a:extLst>
              <a:ext uri="{FF2B5EF4-FFF2-40B4-BE49-F238E27FC236}">
                <a16:creationId xmlns:a16="http://schemas.microsoft.com/office/drawing/2014/main" id="{40C24176-D1CE-19D0-5955-08FE7BEFF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972" y="1075184"/>
            <a:ext cx="527135" cy="52713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BBD97A-3C9D-B1F6-5829-3F38801CFC39}"/>
              </a:ext>
            </a:extLst>
          </p:cNvPr>
          <p:cNvCxnSpPr>
            <a:cxnSpLocks/>
          </p:cNvCxnSpPr>
          <p:nvPr/>
        </p:nvCxnSpPr>
        <p:spPr>
          <a:xfrm>
            <a:off x="7268556" y="2345809"/>
            <a:ext cx="4189" cy="376658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E8F90F-117B-5558-F424-0A23867A51FA}"/>
              </a:ext>
            </a:extLst>
          </p:cNvPr>
          <p:cNvSpPr txBox="1"/>
          <p:nvPr/>
        </p:nvSpPr>
        <p:spPr>
          <a:xfrm>
            <a:off x="6572002" y="1651610"/>
            <a:ext cx="1547143" cy="2097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Referral Recipient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9" name="Picture 18" descr="A green building with glass doors&#10;&#10;Description automatically generated">
            <a:extLst>
              <a:ext uri="{FF2B5EF4-FFF2-40B4-BE49-F238E27FC236}">
                <a16:creationId xmlns:a16="http://schemas.microsoft.com/office/drawing/2014/main" id="{BB326451-4FE4-8EB6-F8E9-75BA5E2DE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encilGrayscale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8852" y="1102058"/>
            <a:ext cx="625136" cy="47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55D569-6C65-B34B-24F5-2898FB5538E7}"/>
              </a:ext>
            </a:extLst>
          </p:cNvPr>
          <p:cNvSpPr txBox="1"/>
          <p:nvPr/>
        </p:nvSpPr>
        <p:spPr>
          <a:xfrm>
            <a:off x="7206004" y="2144580"/>
            <a:ext cx="118124" cy="63830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8279BEC-6358-0808-F4B9-5497E1AAF925}"/>
              </a:ext>
            </a:extLst>
          </p:cNvPr>
          <p:cNvGrpSpPr/>
          <p:nvPr/>
        </p:nvGrpSpPr>
        <p:grpSpPr>
          <a:xfrm>
            <a:off x="4843044" y="2131641"/>
            <a:ext cx="2359727" cy="146493"/>
            <a:chOff x="2544412" y="4207981"/>
            <a:chExt cx="1634296" cy="17200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769DA84-498D-883F-20B5-B859419882E0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4177F63-D24A-D89F-47BD-6DF1F9C688D0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Policy Agreements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B4B6CD-C613-0AF6-7E80-2737D0FCCF0B}"/>
              </a:ext>
            </a:extLst>
          </p:cNvPr>
          <p:cNvGrpSpPr/>
          <p:nvPr/>
        </p:nvGrpSpPr>
        <p:grpSpPr>
          <a:xfrm>
            <a:off x="4843044" y="2430186"/>
            <a:ext cx="2359727" cy="146493"/>
            <a:chOff x="2544412" y="4207981"/>
            <a:chExt cx="1634296" cy="1720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ADCBDC7-188A-6B53-AEC5-D9B7B9FE35F5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B02A9D3-45B0-6436-AB0E-B018183D3002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Addressing or Subscription Setup</a:t>
              </a: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E1CF8CC-D471-E45F-2D70-F026A13DEA2D}"/>
              </a:ext>
            </a:extLst>
          </p:cNvPr>
          <p:cNvCxnSpPr>
            <a:cxnSpLocks/>
          </p:cNvCxnSpPr>
          <p:nvPr/>
        </p:nvCxnSpPr>
        <p:spPr>
          <a:xfrm flipH="1">
            <a:off x="2390179" y="3120384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2DF444-34A2-F731-7031-A4369B8DC091}"/>
              </a:ext>
            </a:extLst>
          </p:cNvPr>
          <p:cNvGrpSpPr/>
          <p:nvPr/>
        </p:nvGrpSpPr>
        <p:grpSpPr>
          <a:xfrm>
            <a:off x="2659460" y="2850725"/>
            <a:ext cx="2097298" cy="146493"/>
            <a:chOff x="2544412" y="4207981"/>
            <a:chExt cx="1634296" cy="172002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E738D511-60AC-F3EF-4FA8-60B928ED3BB9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8578787-C9F8-EDD2-9AFD-114E8D1282DE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5202F190-EFA2-591E-1DE3-BC81094E1E24}"/>
              </a:ext>
            </a:extLst>
          </p:cNvPr>
          <p:cNvGrpSpPr/>
          <p:nvPr/>
        </p:nvGrpSpPr>
        <p:grpSpPr>
          <a:xfrm>
            <a:off x="2670657" y="3112607"/>
            <a:ext cx="2079364" cy="154280"/>
            <a:chOff x="2544412" y="4198837"/>
            <a:chExt cx="1634296" cy="181146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7CA01BD-D6A6-EE74-74A6-C5A2A7E51142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82BF5D5-769A-E791-3645-D56851494E8C}"/>
                </a:ext>
              </a:extLst>
            </p:cNvPr>
            <p:cNvSpPr txBox="1"/>
            <p:nvPr/>
          </p:nvSpPr>
          <p:spPr>
            <a:xfrm>
              <a:off x="2544413" y="4198837"/>
              <a:ext cx="1556685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34420D01-54F6-97CF-EC1A-6270E66661CD}"/>
              </a:ext>
            </a:extLst>
          </p:cNvPr>
          <p:cNvSpPr txBox="1"/>
          <p:nvPr/>
        </p:nvSpPr>
        <p:spPr>
          <a:xfrm>
            <a:off x="2281670" y="2955161"/>
            <a:ext cx="119578" cy="364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5133C22-1B63-F0C1-BEFA-D631D7297BA1}"/>
              </a:ext>
            </a:extLst>
          </p:cNvPr>
          <p:cNvSpPr txBox="1"/>
          <p:nvPr/>
        </p:nvSpPr>
        <p:spPr>
          <a:xfrm>
            <a:off x="2597030" y="2932017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E7ABD3D7-A565-F91D-DAD4-00D999F39D76}"/>
              </a:ext>
            </a:extLst>
          </p:cNvPr>
          <p:cNvSpPr txBox="1"/>
          <p:nvPr/>
        </p:nvSpPr>
        <p:spPr>
          <a:xfrm>
            <a:off x="4750016" y="2912686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E1C1C36-932D-76F3-B006-6E103375E3C2}"/>
              </a:ext>
            </a:extLst>
          </p:cNvPr>
          <p:cNvGrpSpPr/>
          <p:nvPr/>
        </p:nvGrpSpPr>
        <p:grpSpPr>
          <a:xfrm>
            <a:off x="4865471" y="3132234"/>
            <a:ext cx="273553" cy="380449"/>
            <a:chOff x="7690475" y="3286653"/>
            <a:chExt cx="313639" cy="294506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8344B83-0E9E-9217-341C-516B5822DFC9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40DDD4F7-4730-FD05-3E3F-1B63256C5697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F5224B3-CB07-A757-AC8F-28602081C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C046AD07-F2AB-C6C8-8826-B0AAF98CBDF9}"/>
              </a:ext>
            </a:extLst>
          </p:cNvPr>
          <p:cNvSpPr txBox="1"/>
          <p:nvPr/>
        </p:nvSpPr>
        <p:spPr>
          <a:xfrm>
            <a:off x="4923234" y="3244946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41CDA3A-21C7-9114-FA10-1CD4688C78C0}"/>
              </a:ext>
            </a:extLst>
          </p:cNvPr>
          <p:cNvSpPr txBox="1"/>
          <p:nvPr/>
        </p:nvSpPr>
        <p:spPr>
          <a:xfrm>
            <a:off x="5031423" y="3119265"/>
            <a:ext cx="132445" cy="4124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3601A52-52B9-13B2-E5CD-58E29AB2FCF1}"/>
              </a:ext>
            </a:extLst>
          </p:cNvPr>
          <p:cNvCxnSpPr>
            <a:cxnSpLocks/>
          </p:cNvCxnSpPr>
          <p:nvPr/>
        </p:nvCxnSpPr>
        <p:spPr>
          <a:xfrm flipH="1">
            <a:off x="4850932" y="3774782"/>
            <a:ext cx="207657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E23E4D3-BA82-1740-9473-ACFE73539345}"/>
              </a:ext>
            </a:extLst>
          </p:cNvPr>
          <p:cNvGrpSpPr/>
          <p:nvPr/>
        </p:nvGrpSpPr>
        <p:grpSpPr>
          <a:xfrm>
            <a:off x="5122665" y="3505123"/>
            <a:ext cx="2088522" cy="146493"/>
            <a:chOff x="2544412" y="4207981"/>
            <a:chExt cx="1634296" cy="172002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9AF8BF7-0AC1-9AD9-893D-BB44F9FA1771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1">
                  <a:lumMod val="95000"/>
                  <a:lumOff val="5000"/>
                </a:schemeClr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E18811F3-6A05-9E13-3380-540E3FE98987}"/>
                </a:ext>
              </a:extLst>
            </p:cNvPr>
            <p:cNvSpPr txBox="1"/>
            <p:nvPr/>
          </p:nvSpPr>
          <p:spPr>
            <a:xfrm>
              <a:off x="2544412" y="4207981"/>
              <a:ext cx="1634295" cy="15410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Submit (Option A) 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71B9174-7F9A-56AC-F47E-D9C36EA0D879}"/>
              </a:ext>
            </a:extLst>
          </p:cNvPr>
          <p:cNvGrpSpPr/>
          <p:nvPr/>
        </p:nvGrpSpPr>
        <p:grpSpPr>
          <a:xfrm>
            <a:off x="5114961" y="3767005"/>
            <a:ext cx="2100157" cy="154280"/>
            <a:chOff x="2544412" y="4198837"/>
            <a:chExt cx="1634296" cy="181146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E52ED437-25B0-2332-A496-E685BCFCE3E4}"/>
                </a:ext>
              </a:extLst>
            </p:cNvPr>
            <p:cNvCxnSpPr>
              <a:cxnSpLocks/>
            </p:cNvCxnSpPr>
            <p:nvPr/>
          </p:nvCxnSpPr>
          <p:spPr>
            <a:xfrm>
              <a:off x="2544412" y="4379982"/>
              <a:ext cx="1634296" cy="1"/>
            </a:xfrm>
            <a:prstGeom prst="straightConnector1">
              <a:avLst/>
            </a:prstGeom>
            <a:ln w="34925">
              <a:solidFill>
                <a:schemeClr val="tx2">
                  <a:lumMod val="75000"/>
                  <a:lumOff val="25000"/>
                </a:schemeClr>
              </a:solidFill>
              <a:prstDash val="sysDot"/>
              <a:headEnd type="none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5842E93-B0D6-35FE-5172-D57BA94C08B4}"/>
                </a:ext>
              </a:extLst>
            </p:cNvPr>
            <p:cNvSpPr txBox="1"/>
            <p:nvPr/>
          </p:nvSpPr>
          <p:spPr>
            <a:xfrm>
              <a:off x="2544413" y="4198837"/>
              <a:ext cx="1556684" cy="1541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53" dirty="0">
                  <a:solidFill>
                    <a:schemeClr val="accent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Notify of Referral - Subscription (Option B)</a:t>
              </a:r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649B6F55-A88A-BA9F-0C2F-057A79330A8B}"/>
              </a:ext>
            </a:extLst>
          </p:cNvPr>
          <p:cNvSpPr txBox="1"/>
          <p:nvPr/>
        </p:nvSpPr>
        <p:spPr>
          <a:xfrm>
            <a:off x="4742425" y="3454643"/>
            <a:ext cx="119578" cy="5338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9944B41-5E6F-7B33-DBBF-B5FAC59DA073}"/>
              </a:ext>
            </a:extLst>
          </p:cNvPr>
          <p:cNvSpPr txBox="1"/>
          <p:nvPr/>
        </p:nvSpPr>
        <p:spPr>
          <a:xfrm>
            <a:off x="5057783" y="358641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24248EE4-A54D-45F2-027C-D9FCC59FC4EA}"/>
              </a:ext>
            </a:extLst>
          </p:cNvPr>
          <p:cNvSpPr txBox="1"/>
          <p:nvPr/>
        </p:nvSpPr>
        <p:spPr>
          <a:xfrm>
            <a:off x="7208186" y="3567084"/>
            <a:ext cx="119578" cy="43725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DEE4220-9482-0DBD-6C3A-7628043E4824}"/>
              </a:ext>
            </a:extLst>
          </p:cNvPr>
          <p:cNvGrpSpPr/>
          <p:nvPr/>
        </p:nvGrpSpPr>
        <p:grpSpPr>
          <a:xfrm>
            <a:off x="7333815" y="3786305"/>
            <a:ext cx="273553" cy="521721"/>
            <a:chOff x="7690475" y="3286653"/>
            <a:chExt cx="313639" cy="294506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57A8930-11BE-5508-E640-8704E7E8EE32}"/>
                </a:ext>
              </a:extLst>
            </p:cNvPr>
            <p:cNvCxnSpPr>
              <a:cxnSpLocks/>
            </p:cNvCxnSpPr>
            <p:nvPr/>
          </p:nvCxnSpPr>
          <p:spPr>
            <a:xfrm>
              <a:off x="7690654" y="3286653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56D1169-79C9-AFA7-4ACB-EC9D2B66E9EB}"/>
                </a:ext>
              </a:extLst>
            </p:cNvPr>
            <p:cNvCxnSpPr>
              <a:cxnSpLocks/>
            </p:cNvCxnSpPr>
            <p:nvPr/>
          </p:nvCxnSpPr>
          <p:spPr>
            <a:xfrm>
              <a:off x="7690475" y="3581159"/>
              <a:ext cx="313460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  <a:headEnd type="stealth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1595961-66FB-13C5-C168-FC892FD93A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95061" y="3305221"/>
              <a:ext cx="1306" cy="262744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0948E2A-1729-0290-A989-FCD20F0BFEDB}"/>
              </a:ext>
            </a:extLst>
          </p:cNvPr>
          <p:cNvSpPr txBox="1"/>
          <p:nvPr/>
        </p:nvSpPr>
        <p:spPr>
          <a:xfrm>
            <a:off x="7400213" y="3964244"/>
            <a:ext cx="1001632" cy="194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67"/>
              </a:lnSpc>
            </a:pPr>
            <a:r>
              <a:rPr lang="en-US" sz="767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596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1AFFBD5-2EE4-EE0A-5EEC-86A15E23CC91}"/>
              </a:ext>
            </a:extLst>
          </p:cNvPr>
          <p:cNvSpPr txBox="1"/>
          <p:nvPr/>
        </p:nvSpPr>
        <p:spPr>
          <a:xfrm>
            <a:off x="7513164" y="3770960"/>
            <a:ext cx="132445" cy="54892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730D9C4-DE5C-BB28-61A8-154EBFE223A8}"/>
              </a:ext>
            </a:extLst>
          </p:cNvPr>
          <p:cNvCxnSpPr>
            <a:cxnSpLocks/>
          </p:cNvCxnSpPr>
          <p:nvPr/>
        </p:nvCxnSpPr>
        <p:spPr>
          <a:xfrm flipH="1">
            <a:off x="4863046" y="4175874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106A58B1-BC50-9E93-1834-1641CF8B9BAA}"/>
              </a:ext>
            </a:extLst>
          </p:cNvPr>
          <p:cNvCxnSpPr>
            <a:cxnSpLocks/>
          </p:cNvCxnSpPr>
          <p:nvPr/>
        </p:nvCxnSpPr>
        <p:spPr>
          <a:xfrm flipH="1">
            <a:off x="4863305" y="4460616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78012C90-D093-138F-62A1-F32CA20FB8E4}"/>
              </a:ext>
            </a:extLst>
          </p:cNvPr>
          <p:cNvSpPr txBox="1"/>
          <p:nvPr/>
        </p:nvSpPr>
        <p:spPr>
          <a:xfrm flipH="1">
            <a:off x="6996388" y="4125756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72D3E9B-53BA-EFD4-183D-01A33F02D7B9}"/>
              </a:ext>
            </a:extLst>
          </p:cNvPr>
          <p:cNvCxnSpPr>
            <a:cxnSpLocks/>
          </p:cNvCxnSpPr>
          <p:nvPr/>
        </p:nvCxnSpPr>
        <p:spPr>
          <a:xfrm>
            <a:off x="7058247" y="4314122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9DCFA03C-2383-CE70-1D57-2F058A9D2AF1}"/>
              </a:ext>
            </a:extLst>
          </p:cNvPr>
          <p:cNvSpPr txBox="1"/>
          <p:nvPr/>
        </p:nvSpPr>
        <p:spPr>
          <a:xfrm>
            <a:off x="4979841" y="4015250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0D37D8A-FAAD-C55E-C0E7-8C590D542C27}"/>
              </a:ext>
            </a:extLst>
          </p:cNvPr>
          <p:cNvSpPr txBox="1"/>
          <p:nvPr/>
        </p:nvSpPr>
        <p:spPr>
          <a:xfrm>
            <a:off x="4934368" y="4271154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204F3A4-336C-3663-5364-528927CF70E0}"/>
              </a:ext>
            </a:extLst>
          </p:cNvPr>
          <p:cNvSpPr txBox="1"/>
          <p:nvPr/>
        </p:nvSpPr>
        <p:spPr>
          <a:xfrm>
            <a:off x="4742425" y="4105115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DE8751C-865C-88DD-6A0F-D443D19E5FBC}"/>
              </a:ext>
            </a:extLst>
          </p:cNvPr>
          <p:cNvSpPr txBox="1"/>
          <p:nvPr/>
        </p:nvSpPr>
        <p:spPr>
          <a:xfrm>
            <a:off x="7213594" y="4179974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FFCE57E-CF41-FA92-6FAA-ACB605F6F446}"/>
              </a:ext>
            </a:extLst>
          </p:cNvPr>
          <p:cNvSpPr txBox="1"/>
          <p:nvPr/>
        </p:nvSpPr>
        <p:spPr>
          <a:xfrm>
            <a:off x="9219905" y="4788290"/>
            <a:ext cx="116819" cy="5784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72FA143-06BC-D50A-BA49-315141FEF52F}"/>
              </a:ext>
            </a:extLst>
          </p:cNvPr>
          <p:cNvSpPr txBox="1"/>
          <p:nvPr/>
        </p:nvSpPr>
        <p:spPr>
          <a:xfrm>
            <a:off x="5403013" y="4768348"/>
            <a:ext cx="1220389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Clinical Payload Data Requirements 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63275F9C-9005-DF7F-32CC-083BB05CEA03}"/>
              </a:ext>
            </a:extLst>
          </p:cNvPr>
          <p:cNvSpPr txBox="1"/>
          <p:nvPr/>
        </p:nvSpPr>
        <p:spPr>
          <a:xfrm>
            <a:off x="4740045" y="4998479"/>
            <a:ext cx="119578" cy="3975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42933CB-852F-B13F-5D3C-DAE14E438305}"/>
              </a:ext>
            </a:extLst>
          </p:cNvPr>
          <p:cNvCxnSpPr>
            <a:cxnSpLocks/>
          </p:cNvCxnSpPr>
          <p:nvPr/>
        </p:nvCxnSpPr>
        <p:spPr>
          <a:xfrm rot="10800000" flipH="1">
            <a:off x="2345531" y="5243429"/>
            <a:ext cx="2399855" cy="0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A5879DBC-BD24-2CAB-8893-33295AA6EDF9}"/>
              </a:ext>
            </a:extLst>
          </p:cNvPr>
          <p:cNvSpPr txBox="1"/>
          <p:nvPr/>
        </p:nvSpPr>
        <p:spPr>
          <a:xfrm>
            <a:off x="2273882" y="5031681"/>
            <a:ext cx="119578" cy="2986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773ECDA-9C31-E9FC-48E3-785C5432A2F8}"/>
              </a:ext>
            </a:extLst>
          </p:cNvPr>
          <p:cNvSpPr txBox="1"/>
          <p:nvPr/>
        </p:nvSpPr>
        <p:spPr>
          <a:xfrm>
            <a:off x="2768524" y="4953349"/>
            <a:ext cx="1551604" cy="2625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Retrieve Service Request and Clinical Payload Data 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3F8976E-BEBF-544D-FF60-CDD5F8D58BC6}"/>
              </a:ext>
            </a:extLst>
          </p:cNvPr>
          <p:cNvCxnSpPr>
            <a:cxnSpLocks/>
          </p:cNvCxnSpPr>
          <p:nvPr/>
        </p:nvCxnSpPr>
        <p:spPr>
          <a:xfrm flipH="1">
            <a:off x="2402294" y="4597717"/>
            <a:ext cx="2163793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F67A26A-F28A-87AD-88E7-9A47E3BA30C1}"/>
              </a:ext>
            </a:extLst>
          </p:cNvPr>
          <p:cNvCxnSpPr>
            <a:cxnSpLocks/>
          </p:cNvCxnSpPr>
          <p:nvPr/>
        </p:nvCxnSpPr>
        <p:spPr>
          <a:xfrm flipH="1">
            <a:off x="2402552" y="4882458"/>
            <a:ext cx="2121159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D1F180CC-EB86-C47C-2E21-F0B7676D9CE2}"/>
              </a:ext>
            </a:extLst>
          </p:cNvPr>
          <p:cNvSpPr txBox="1"/>
          <p:nvPr/>
        </p:nvSpPr>
        <p:spPr>
          <a:xfrm flipH="1">
            <a:off x="4535637" y="45476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AC522CB4-23D1-4CA1-5266-9F5325B6E8BD}"/>
              </a:ext>
            </a:extLst>
          </p:cNvPr>
          <p:cNvCxnSpPr>
            <a:cxnSpLocks/>
          </p:cNvCxnSpPr>
          <p:nvPr/>
        </p:nvCxnSpPr>
        <p:spPr>
          <a:xfrm>
            <a:off x="4597494" y="4735967"/>
            <a:ext cx="1869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9ED401F8-FE7F-39E8-D31F-E1890D63DC6E}"/>
              </a:ext>
            </a:extLst>
          </p:cNvPr>
          <p:cNvSpPr txBox="1"/>
          <p:nvPr/>
        </p:nvSpPr>
        <p:spPr>
          <a:xfrm>
            <a:off x="2519088" y="4437092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B1899AB-4C08-A016-B3FB-358F5A3F61D7}"/>
              </a:ext>
            </a:extLst>
          </p:cNvPr>
          <p:cNvSpPr txBox="1"/>
          <p:nvPr/>
        </p:nvSpPr>
        <p:spPr>
          <a:xfrm>
            <a:off x="2473615" y="4692997"/>
            <a:ext cx="2054439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Subscription (Option B)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00D41A5-0EDA-D674-985F-0E265489A998}"/>
              </a:ext>
            </a:extLst>
          </p:cNvPr>
          <p:cNvSpPr txBox="1"/>
          <p:nvPr/>
        </p:nvSpPr>
        <p:spPr>
          <a:xfrm>
            <a:off x="2281670" y="4526959"/>
            <a:ext cx="119578" cy="4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B0BF25B3-B253-B3E6-6480-12FB8925C140}"/>
              </a:ext>
            </a:extLst>
          </p:cNvPr>
          <p:cNvSpPr txBox="1"/>
          <p:nvPr/>
        </p:nvSpPr>
        <p:spPr>
          <a:xfrm>
            <a:off x="4733789" y="4601817"/>
            <a:ext cx="119578" cy="2715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597BBC2-0C1D-3B4C-50CC-596F905116AD}"/>
              </a:ext>
            </a:extLst>
          </p:cNvPr>
          <p:cNvCxnSpPr>
            <a:cxnSpLocks/>
          </p:cNvCxnSpPr>
          <p:nvPr/>
        </p:nvCxnSpPr>
        <p:spPr>
          <a:xfrm>
            <a:off x="5119554" y="5524355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91964FE8-8E69-44E9-FDAC-F81B4F52FD75}"/>
              </a:ext>
            </a:extLst>
          </p:cNvPr>
          <p:cNvSpPr txBox="1"/>
          <p:nvPr/>
        </p:nvSpPr>
        <p:spPr>
          <a:xfrm>
            <a:off x="5119547" y="5377870"/>
            <a:ext cx="2100155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Submit (Option A) 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C21F379-6135-F6DC-04FC-D39F3D6E0FA5}"/>
              </a:ext>
            </a:extLst>
          </p:cNvPr>
          <p:cNvCxnSpPr>
            <a:cxnSpLocks/>
          </p:cNvCxnSpPr>
          <p:nvPr/>
        </p:nvCxnSpPr>
        <p:spPr>
          <a:xfrm>
            <a:off x="5118310" y="5809098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895DDEC-38F6-D5C8-1204-DEC162B7D83C}"/>
              </a:ext>
            </a:extLst>
          </p:cNvPr>
          <p:cNvSpPr txBox="1"/>
          <p:nvPr/>
        </p:nvSpPr>
        <p:spPr>
          <a:xfrm>
            <a:off x="5136813" y="5654825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Clinical Payload - Subscription (Option B)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35EBFD3-FDB1-55DA-EFF5-AD35939711D5}"/>
              </a:ext>
            </a:extLst>
          </p:cNvPr>
          <p:cNvSpPr txBox="1"/>
          <p:nvPr/>
        </p:nvSpPr>
        <p:spPr>
          <a:xfrm>
            <a:off x="7216176" y="5346666"/>
            <a:ext cx="119578" cy="5981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CDFFC96-7BBD-EDC8-DA74-C28BC570541C}"/>
              </a:ext>
            </a:extLst>
          </p:cNvPr>
          <p:cNvSpPr txBox="1"/>
          <p:nvPr/>
        </p:nvSpPr>
        <p:spPr>
          <a:xfrm>
            <a:off x="5063192" y="5474238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5BE2497-F7A1-A646-07AE-2FC1006D27B6}"/>
              </a:ext>
            </a:extLst>
          </p:cNvPr>
          <p:cNvCxnSpPr>
            <a:cxnSpLocks/>
          </p:cNvCxnSpPr>
          <p:nvPr/>
        </p:nvCxnSpPr>
        <p:spPr>
          <a:xfrm flipH="1">
            <a:off x="4867043" y="5662604"/>
            <a:ext cx="198409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72A10211-AE9E-C800-D621-30688AAE84BF}"/>
              </a:ext>
            </a:extLst>
          </p:cNvPr>
          <p:cNvSpPr txBox="1"/>
          <p:nvPr/>
        </p:nvSpPr>
        <p:spPr>
          <a:xfrm>
            <a:off x="4747832" y="5447455"/>
            <a:ext cx="119578" cy="3784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4AA27943-76D6-F9BE-0ED3-5E6E6869E626}"/>
              </a:ext>
            </a:extLst>
          </p:cNvPr>
          <p:cNvSpPr txBox="1"/>
          <p:nvPr/>
        </p:nvSpPr>
        <p:spPr>
          <a:xfrm>
            <a:off x="4975653" y="5939294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DD27A672-693A-E1E7-6E40-A0DA30C4F881}"/>
              </a:ext>
            </a:extLst>
          </p:cNvPr>
          <p:cNvSpPr txBox="1"/>
          <p:nvPr/>
        </p:nvSpPr>
        <p:spPr>
          <a:xfrm>
            <a:off x="4992400" y="6200857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C37EDC0-9A0F-8176-35A5-936C734381B6}"/>
              </a:ext>
            </a:extLst>
          </p:cNvPr>
          <p:cNvCxnSpPr>
            <a:cxnSpLocks/>
          </p:cNvCxnSpPr>
          <p:nvPr/>
        </p:nvCxnSpPr>
        <p:spPr>
          <a:xfrm flipH="1">
            <a:off x="4871078" y="6099917"/>
            <a:ext cx="2100156" cy="2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F1654A3-42A1-5089-E80D-1E3C3B264B35}"/>
              </a:ext>
            </a:extLst>
          </p:cNvPr>
          <p:cNvCxnSpPr>
            <a:cxnSpLocks/>
          </p:cNvCxnSpPr>
          <p:nvPr/>
        </p:nvCxnSpPr>
        <p:spPr>
          <a:xfrm flipH="1">
            <a:off x="4869617" y="6384660"/>
            <a:ext cx="2100156" cy="2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4466235A-BEE4-F3B1-9559-F9D3CAAAFD5D}"/>
              </a:ext>
            </a:extLst>
          </p:cNvPr>
          <p:cNvSpPr txBox="1"/>
          <p:nvPr/>
        </p:nvSpPr>
        <p:spPr>
          <a:xfrm flipH="1">
            <a:off x="6970568" y="6049800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4D6EE80-1773-AFEC-C11B-7D3DFEDE2E75}"/>
              </a:ext>
            </a:extLst>
          </p:cNvPr>
          <p:cNvCxnSpPr>
            <a:cxnSpLocks/>
          </p:cNvCxnSpPr>
          <p:nvPr/>
        </p:nvCxnSpPr>
        <p:spPr>
          <a:xfrm>
            <a:off x="7031627" y="6238167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E035FCD9-AD11-2804-CCD7-8EC125288F0C}"/>
              </a:ext>
            </a:extLst>
          </p:cNvPr>
          <p:cNvSpPr txBox="1"/>
          <p:nvPr/>
        </p:nvSpPr>
        <p:spPr>
          <a:xfrm>
            <a:off x="4747832" y="5999159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30D7FFC-31B3-31A7-D348-02F7E883D2FF}"/>
              </a:ext>
            </a:extLst>
          </p:cNvPr>
          <p:cNvSpPr txBox="1"/>
          <p:nvPr/>
        </p:nvSpPr>
        <p:spPr>
          <a:xfrm>
            <a:off x="7216820" y="6060377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3D257877-8AC1-4B7D-0868-AA209BDE5D73}"/>
              </a:ext>
            </a:extLst>
          </p:cNvPr>
          <p:cNvSpPr txBox="1"/>
          <p:nvPr/>
        </p:nvSpPr>
        <p:spPr>
          <a:xfrm>
            <a:off x="2504083" y="6463893"/>
            <a:ext cx="2079363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- Submit (Option A) 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6B9CA17-ED08-7A98-A09C-1BDCFE50173E}"/>
              </a:ext>
            </a:extLst>
          </p:cNvPr>
          <p:cNvSpPr txBox="1"/>
          <p:nvPr/>
        </p:nvSpPr>
        <p:spPr>
          <a:xfrm>
            <a:off x="2520828" y="6723449"/>
            <a:ext cx="1980617" cy="1312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853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Referral Response(s) Subscription (Option B)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FCFA4CE-A68C-34BE-1A24-DD93E95F7C2A}"/>
              </a:ext>
            </a:extLst>
          </p:cNvPr>
          <p:cNvCxnSpPr>
            <a:cxnSpLocks/>
          </p:cNvCxnSpPr>
          <p:nvPr/>
        </p:nvCxnSpPr>
        <p:spPr>
          <a:xfrm flipH="1">
            <a:off x="2399501" y="6622514"/>
            <a:ext cx="2100157" cy="1"/>
          </a:xfrm>
          <a:prstGeom prst="straightConnector1">
            <a:avLst/>
          </a:prstGeom>
          <a:ln w="34925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22400CBA-CE1A-A61C-E2DC-F924E645062B}"/>
              </a:ext>
            </a:extLst>
          </p:cNvPr>
          <p:cNvCxnSpPr>
            <a:cxnSpLocks/>
          </p:cNvCxnSpPr>
          <p:nvPr/>
        </p:nvCxnSpPr>
        <p:spPr>
          <a:xfrm flipH="1">
            <a:off x="2398041" y="6907257"/>
            <a:ext cx="2100157" cy="1"/>
          </a:xfrm>
          <a:prstGeom prst="straightConnector1">
            <a:avLst/>
          </a:prstGeom>
          <a:ln w="34925">
            <a:solidFill>
              <a:schemeClr val="tx2">
                <a:lumMod val="75000"/>
                <a:lumOff val="25000"/>
              </a:schemeClr>
            </a:solidFill>
            <a:prstDash val="sysDot"/>
            <a:headEnd type="none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F60EB6D5-592C-3E9C-9019-F1A91D18EC11}"/>
              </a:ext>
            </a:extLst>
          </p:cNvPr>
          <p:cNvSpPr txBox="1"/>
          <p:nvPr/>
        </p:nvSpPr>
        <p:spPr>
          <a:xfrm flipH="1">
            <a:off x="4499000" y="6574401"/>
            <a:ext cx="62424" cy="38939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F62435A-0971-4E36-5E76-186538045373}"/>
              </a:ext>
            </a:extLst>
          </p:cNvPr>
          <p:cNvCxnSpPr>
            <a:cxnSpLocks/>
          </p:cNvCxnSpPr>
          <p:nvPr/>
        </p:nvCxnSpPr>
        <p:spPr>
          <a:xfrm>
            <a:off x="4560053" y="6760765"/>
            <a:ext cx="192574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olid"/>
            <a:headEnd type="stealt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2F164E0-A48B-06A0-F045-939578171AE1}"/>
              </a:ext>
            </a:extLst>
          </p:cNvPr>
          <p:cNvSpPr txBox="1"/>
          <p:nvPr/>
        </p:nvSpPr>
        <p:spPr>
          <a:xfrm>
            <a:off x="2276263" y="6523757"/>
            <a:ext cx="119578" cy="4853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9F9C6E4-6740-A654-7B58-98F8622C23EE}"/>
              </a:ext>
            </a:extLst>
          </p:cNvPr>
          <p:cNvSpPr txBox="1"/>
          <p:nvPr/>
        </p:nvSpPr>
        <p:spPr>
          <a:xfrm>
            <a:off x="4750016" y="6571724"/>
            <a:ext cx="119578" cy="36136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175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022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CA969-7A88-FAA8-8F87-B06B419597F4}"/>
              </a:ext>
            </a:extLst>
          </p:cNvPr>
          <p:cNvSpPr txBox="1"/>
          <p:nvPr/>
        </p:nvSpPr>
        <p:spPr>
          <a:xfrm>
            <a:off x="3706349" y="1546741"/>
            <a:ext cx="2176908" cy="4194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Intermediary</a:t>
            </a:r>
          </a:p>
          <a:p>
            <a:pPr algn="ctr"/>
            <a:r>
              <a:rPr lang="en-US" sz="1363" b="1" dirty="0">
                <a:solidFill>
                  <a:schemeClr val="accent1">
                    <a:lumMod val="50000"/>
                  </a:schemeClr>
                </a:solidFill>
                <a:cs typeface="Calibri" panose="020F0502020204030204" pitchFamily="34" charset="0"/>
              </a:rPr>
              <a:t>(CBO Hub/HIE)</a:t>
            </a:r>
            <a:endParaRPr lang="en-US" sz="1022" b="1" dirty="0">
              <a:solidFill>
                <a:schemeClr val="accent1">
                  <a:lumMod val="50000"/>
                </a:schemeClr>
              </a:solidFill>
              <a:cs typeface="Calibri" panose="020F0502020204030204" pitchFamily="34" charset="0"/>
            </a:endParaRPr>
          </a:p>
        </p:txBody>
      </p:sp>
      <p:pic>
        <p:nvPicPr>
          <p:cNvPr id="17" name="Picture 16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6BA88B77-EEF0-ADA9-97B7-35B25E07E0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9522" y="1109992"/>
            <a:ext cx="457519" cy="45751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7145F3-0CC5-558E-65DB-06A11346C1CB}"/>
              </a:ext>
            </a:extLst>
          </p:cNvPr>
          <p:cNvCxnSpPr/>
          <p:nvPr/>
        </p:nvCxnSpPr>
        <p:spPr>
          <a:xfrm>
            <a:off x="388924" y="7074782"/>
            <a:ext cx="96117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3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CD1BB9C-712B-C16A-9B1B-D46126749E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1837522"/>
              </p:ext>
            </p:extLst>
          </p:nvPr>
        </p:nvGraphicFramePr>
        <p:xfrm>
          <a:off x="1730639" y="1319918"/>
          <a:ext cx="6922559" cy="4615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14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6:9_WhitePrint-Basic">
  <a:themeElements>
    <a:clrScheme name="LB-1">
      <a:dk1>
        <a:srgbClr val="000000"/>
      </a:dk1>
      <a:lt1>
        <a:srgbClr val="FFFFFF"/>
      </a:lt1>
      <a:dk2>
        <a:srgbClr val="0E2641"/>
      </a:dk2>
      <a:lt2>
        <a:srgbClr val="E5EEEF"/>
      </a:lt2>
      <a:accent1>
        <a:srgbClr val="335EAC"/>
      </a:accent1>
      <a:accent2>
        <a:srgbClr val="167FAC"/>
      </a:accent2>
      <a:accent3>
        <a:srgbClr val="6E7881"/>
      </a:accent3>
      <a:accent4>
        <a:srgbClr val="238541"/>
      </a:accent4>
      <a:accent5>
        <a:srgbClr val="D3442E"/>
      </a:accent5>
      <a:accent6>
        <a:srgbClr val="5D499E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EDA5D221-2F87-7B45-AC35-4B8A769F4A4B}" vid="{93D4D1F7-A1F9-DC46-AC53-4EA5240238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F04E9A1B48544A813770D804417BF" ma:contentTypeVersion="13" ma:contentTypeDescription="Create a new document." ma:contentTypeScope="" ma:versionID="dd07cf450fc0bbc92bf9b5df4816044e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82D0F40D-97DD-4AB3-B4BB-3ECBE327B628" xmlns:ns4="a130c0bc-081d-4a7d-8c4b-0d956631a56e" xmlns:ns5="82d0f40d-97dd-4ab3-b4bb-3ecbe327b628" targetNamespace="http://schemas.microsoft.com/office/2006/metadata/properties" ma:root="true" ma:fieldsID="7b7da610034bd1dcfa32b40576748e72" ns1:_="" ns2:_="" ns3:_="" ns4:_="" ns5:_="">
    <xsd:import namespace="http://schemas.microsoft.com/sharepoint/v3"/>
    <xsd:import namespace="9ed5a28f-e285-4793-933e-f86572ea3e88"/>
    <xsd:import namespace="82D0F40D-97DD-4AB3-B4BB-3ECBE327B628"/>
    <xsd:import namespace="a130c0bc-081d-4a7d-8c4b-0d956631a56e"/>
    <xsd:import namespace="82d0f40d-97dd-4ab3-b4bb-3ecbe327b62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AutoKeyPoints" minOccurs="0"/>
                <xsd:element ref="ns5:MediaServiceKeyPoints" minOccurs="0"/>
                <xsd:element ref="ns5:MediaServiceAutoTags" minOccurs="0"/>
                <xsd:element ref="ns5:MediaServiceOCR" minOccurs="0"/>
                <xsd:element ref="ns5:MediaServiceGenerationTime" minOccurs="0"/>
                <xsd:element ref="ns5:MediaServiceEventHashCode" minOccurs="0"/>
                <xsd:element ref="ns5:MediaServiceDateTaken" minOccurs="0"/>
                <xsd:element ref="ns5:lcf76f155ced4ddcb4097134ff3c332f" minOccurs="0"/>
                <xsd:element ref="ns2:TaxCatchAll" minOccurs="0"/>
                <xsd:element ref="ns5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4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0f40d-97dd-4ab3-b4bb-3ecbe327b6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2125AD-686C-426C-A127-14E15AF47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82D0F40D-97DD-4AB3-B4BB-3ECBE327B628"/>
    <ds:schemaRef ds:uri="a130c0bc-081d-4a7d-8c4b-0d956631a56e"/>
    <ds:schemaRef ds:uri="82d0f40d-97dd-4ab3-b4bb-3ecbe327b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8C7F45-7949-46F2-9260-8327928396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MITRE_PPT_template_16x9_2021_v1</Template>
  <TotalTime>82002</TotalTime>
  <Words>481</Words>
  <Application>Microsoft Office PowerPoint</Application>
  <PresentationFormat>Custom</PresentationFormat>
  <Paragraphs>93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16:9_WhitePrint-Basic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Brown</dc:creator>
  <cp:lastModifiedBy>Shanai Thornton</cp:lastModifiedBy>
  <cp:revision>909</cp:revision>
  <cp:lastPrinted>2020-12-17T13:42:49Z</cp:lastPrinted>
  <dcterms:created xsi:type="dcterms:W3CDTF">2021-09-01T12:19:28Z</dcterms:created>
  <dcterms:modified xsi:type="dcterms:W3CDTF">2025-01-08T23:31:14Z</dcterms:modified>
</cp:coreProperties>
</file>