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8"/>
  </p:notesMasterIdLst>
  <p:sldIdLst>
    <p:sldId id="649" r:id="rId4"/>
    <p:sldId id="651" r:id="rId5"/>
    <p:sldId id="654" r:id="rId6"/>
    <p:sldId id="652" r:id="rId7"/>
  </p:sldIdLst>
  <p:sldSz cx="10383838" cy="7254875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 userDrawn="1">
          <p15:clr>
            <a:srgbClr val="A4A3A4"/>
          </p15:clr>
        </p15:guide>
        <p15:guide id="2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F05"/>
    <a:srgbClr val="775A07"/>
    <a:srgbClr val="997309"/>
    <a:srgbClr val="FBEABB"/>
    <a:srgbClr val="EFF4F5"/>
    <a:srgbClr val="FCF0D0"/>
    <a:srgbClr val="FAF9DB"/>
    <a:srgbClr val="700000"/>
    <a:srgbClr val="F2FCF5"/>
    <a:srgbClr val="E4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D42BB-8705-40F7-A875-AED6A3B9F496}" v="7" dt="2023-07-30T21:41:49.7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7" autoAdjust="0"/>
    <p:restoredTop sz="96327"/>
  </p:normalViewPr>
  <p:slideViewPr>
    <p:cSldViewPr snapToGrid="0" snapToObjects="1" showGuides="1">
      <p:cViewPr>
        <p:scale>
          <a:sx n="100" d="100"/>
          <a:sy n="100" d="100"/>
        </p:scale>
        <p:origin x="-588" y="2502"/>
      </p:cViewPr>
      <p:guideLst>
        <p:guide orient="horz" pos="2285"/>
        <p:guide pos="3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0788" y="1143000"/>
            <a:ext cx="4416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7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778819" rtl="0" eaLnBrk="1" latinLnBrk="0" hangingPunct="1">
        <a:lnSpc>
          <a:spcPct val="90000"/>
        </a:lnSpc>
        <a:spcBef>
          <a:spcPct val="0"/>
        </a:spcBef>
        <a:buNone/>
        <a:defRPr lang="en-US" sz="2725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0" indent="0" algn="l" defTabSz="778819" rtl="0" eaLnBrk="1" latinLnBrk="0" hangingPunct="1">
        <a:lnSpc>
          <a:spcPct val="90000"/>
        </a:lnSpc>
        <a:spcBef>
          <a:spcPts val="853"/>
        </a:spcBef>
        <a:buFontTx/>
        <a:buNone/>
        <a:defRPr lang="en-US" sz="2044" b="1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0" indent="0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Tx/>
        <a:buNone/>
        <a:defRPr lang="en-US" sz="204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297465" indent="-196057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204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493523" indent="-196057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1875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681466" indent="-194705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153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141753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531163" indent="-194705" algn="l" defTabSz="778819" rtl="0" eaLnBrk="1" latinLnBrk="0" hangingPunct="1">
        <a:lnSpc>
          <a:spcPct val="90000"/>
        </a:lnSpc>
        <a:spcBef>
          <a:spcPts val="426"/>
        </a:spcBef>
        <a:buFont typeface="Wingdings" pitchFamily="2" charset="2"/>
        <a:buChar char="§"/>
        <a:defRPr sz="1534" kern="1200">
          <a:solidFill>
            <a:schemeClr val="tx2"/>
          </a:solidFill>
          <a:latin typeface="+mn-lt"/>
          <a:ea typeface="+mn-ea"/>
          <a:cs typeface="+mn-cs"/>
        </a:defRPr>
      </a:lvl7pPr>
      <a:lvl8pPr marL="2920573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309982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410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8819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22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763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04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645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586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5277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 userDrawn="1">
          <p15:clr>
            <a:srgbClr val="F26B43"/>
          </p15:clr>
        </p15:guide>
        <p15:guide id="2" pos="3292" userDrawn="1">
          <p15:clr>
            <a:srgbClr val="F26B43"/>
          </p15:clr>
        </p15:guide>
        <p15:guide id="3" pos="6317" userDrawn="1">
          <p15:clr>
            <a:srgbClr val="F26B43"/>
          </p15:clr>
        </p15:guide>
        <p15:guide id="4" pos="226" userDrawn="1">
          <p15:clr>
            <a:srgbClr val="F26B43"/>
          </p15:clr>
        </p15:guide>
        <p15:guide id="5" orient="horz" pos="4342" userDrawn="1">
          <p15:clr>
            <a:srgbClr val="F26B43"/>
          </p15:clr>
        </p15:guide>
        <p15:guide id="6" orient="horz" pos="4113" userDrawn="1">
          <p15:clr>
            <a:srgbClr val="F26B43"/>
          </p15:clr>
        </p15:guide>
        <p15:guide id="7" orient="horz" pos="4443" userDrawn="1">
          <p15:clr>
            <a:srgbClr val="F26B43"/>
          </p15:clr>
        </p15:guide>
        <p15:guide id="8" orient="horz" pos="2285" userDrawn="1">
          <p15:clr>
            <a:srgbClr val="F26B43"/>
          </p15:clr>
        </p15:guide>
        <p15:guide id="9" orient="horz" pos="8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5734573" y="5285454"/>
            <a:ext cx="20560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3573483" y="4241310"/>
            <a:ext cx="20039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6039430" y="5022765"/>
            <a:ext cx="236382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D5276-2A80-3EA3-75CC-322414C89DC9}"/>
              </a:ext>
            </a:extLst>
          </p:cNvPr>
          <p:cNvCxnSpPr>
            <a:cxnSpLocks/>
          </p:cNvCxnSpPr>
          <p:nvPr/>
        </p:nvCxnSpPr>
        <p:spPr>
          <a:xfrm flipH="1">
            <a:off x="8434165" y="3259495"/>
            <a:ext cx="11206" cy="17840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055871" y="1252344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1210300" y="3185916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7A5C2B-1321-81B7-257B-F11E408A3A21}"/>
              </a:ext>
            </a:extLst>
          </p:cNvPr>
          <p:cNvCxnSpPr/>
          <p:nvPr/>
        </p:nvCxnSpPr>
        <p:spPr>
          <a:xfrm>
            <a:off x="1210300" y="5697079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5979209" y="2238372"/>
            <a:ext cx="4189" cy="30533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3515055" y="2446559"/>
            <a:ext cx="7150" cy="3023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2854100" y="1819330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5295655" y="1819330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3581085" y="2257105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pic>
        <p:nvPicPr>
          <p:cNvPr id="17" name="Picture 16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63FF7165-8C4E-045F-B087-CDB2905D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505" y="1334578"/>
            <a:ext cx="625136" cy="473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1221731" y="2486170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1331157" y="4118745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35FD5E-E922-00BF-39FB-D603E9ADE61D}"/>
              </a:ext>
            </a:extLst>
          </p:cNvPr>
          <p:cNvGrpSpPr/>
          <p:nvPr/>
        </p:nvGrpSpPr>
        <p:grpSpPr>
          <a:xfrm>
            <a:off x="3805660" y="3956576"/>
            <a:ext cx="2121583" cy="146493"/>
            <a:chOff x="2527739" y="4207981"/>
            <a:chExt cx="1650968" cy="17200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FF037-3134-56A7-092D-A44729D920D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739" y="4379982"/>
              <a:ext cx="1650638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0A3FC0-3636-8BBD-7CC1-AB84DD9F301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Submit (Option A) 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 flipH="1">
            <a:off x="3573528" y="3483212"/>
            <a:ext cx="483954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3640318" y="3281508"/>
            <a:ext cx="2393812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3581085" y="2555651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76159-EFDA-D336-D2F8-0D2D5DE27D82}"/>
              </a:ext>
            </a:extLst>
          </p:cNvPr>
          <p:cNvGrpSpPr/>
          <p:nvPr/>
        </p:nvGrpSpPr>
        <p:grpSpPr>
          <a:xfrm>
            <a:off x="3844246" y="4233532"/>
            <a:ext cx="2079364" cy="154280"/>
            <a:chOff x="2544412" y="4198837"/>
            <a:chExt cx="1634296" cy="1811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19687C-35CA-4BF7-49CB-8B5AA45D0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7A904-FDAF-3D0F-ADFF-A46C5806A90F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Subscription (Option B)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3463146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5916015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3455259" y="3433909"/>
            <a:ext cx="119578" cy="3190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8376215" y="3216393"/>
            <a:ext cx="119578" cy="20942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5923603" y="4009826"/>
            <a:ext cx="119578" cy="5157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019806" y="2129516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3770621" y="4052943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B988D0-9F0A-EA23-5F92-98B7CE9A9DE9}"/>
              </a:ext>
            </a:extLst>
          </p:cNvPr>
          <p:cNvGrpSpPr/>
          <p:nvPr/>
        </p:nvGrpSpPr>
        <p:grpSpPr>
          <a:xfrm>
            <a:off x="855754" y="411452"/>
            <a:ext cx="1949152" cy="387062"/>
            <a:chOff x="194864" y="958528"/>
            <a:chExt cx="1949152" cy="38706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926EA7-34B2-0E1E-1E49-D4D8DA8BE85D}"/>
                </a:ext>
              </a:extLst>
            </p:cNvPr>
            <p:cNvSpPr/>
            <p:nvPr/>
          </p:nvSpPr>
          <p:spPr>
            <a:xfrm>
              <a:off x="194864" y="958528"/>
              <a:ext cx="1949152" cy="3870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9814A4-BB06-C075-54C9-770385EBE7E4}"/>
                </a:ext>
              </a:extLst>
            </p:cNvPr>
            <p:cNvSpPr txBox="1"/>
            <p:nvPr/>
          </p:nvSpPr>
          <p:spPr>
            <a:xfrm>
              <a:off x="194864" y="1021586"/>
              <a:ext cx="1949152" cy="262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3" b="1" dirty="0">
                  <a:solidFill>
                    <a:schemeClr val="bg2"/>
                  </a:solidFill>
                  <a:cs typeface="Calibri" panose="020F0502020204030204" pitchFamily="34" charset="0"/>
                </a:rPr>
                <a:t>Referral - Push</a:t>
              </a:r>
              <a:endParaRPr lang="en-US" sz="1363" b="1" dirty="0">
                <a:solidFill>
                  <a:schemeClr val="bg2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7780298" y="174466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6047147" y="4462529"/>
            <a:ext cx="293837" cy="289390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6111136" y="4510890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3CA40-5C4D-6152-BE7D-002E430BFE42}"/>
              </a:ext>
            </a:extLst>
          </p:cNvPr>
          <p:cNvSpPr txBox="1"/>
          <p:nvPr/>
        </p:nvSpPr>
        <p:spPr>
          <a:xfrm>
            <a:off x="2518664" y="3646214"/>
            <a:ext cx="645036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for Clinical Data Payload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9D772B-2F70-EF48-1722-03784AD118A8}"/>
              </a:ext>
            </a:extLst>
          </p:cNvPr>
          <p:cNvGrpSpPr/>
          <p:nvPr/>
        </p:nvGrpSpPr>
        <p:grpSpPr>
          <a:xfrm flipH="1">
            <a:off x="3157268" y="3676814"/>
            <a:ext cx="297667" cy="389071"/>
            <a:chOff x="7690632" y="3286653"/>
            <a:chExt cx="313460" cy="2855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DDAD-958D-157D-D8D9-BECF48869CE0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94" y="3286653"/>
              <a:ext cx="30067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B9911E-B169-7419-2A67-E7FDFAC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32" y="357219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ADFC9F-DC97-E9B5-C539-9C16AA1A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917" y="3300165"/>
              <a:ext cx="0" cy="2622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987FCB-F16F-C7EE-8C4F-47AA8EA9E5B5}"/>
              </a:ext>
            </a:extLst>
          </p:cNvPr>
          <p:cNvSpPr txBox="1"/>
          <p:nvPr/>
        </p:nvSpPr>
        <p:spPr>
          <a:xfrm>
            <a:off x="3145147" y="3657562"/>
            <a:ext cx="91983" cy="4258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6249879" y="4444616"/>
            <a:ext cx="91983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378" y="1307704"/>
            <a:ext cx="527135" cy="527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3677673" y="4986578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3710204" y="5248144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Response(s) - Subscription (Option 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3573098" y="5147203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3571639" y="5431945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5672589" y="509708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0E981B-F84D-AF24-69B2-ACAD38937B7D}"/>
              </a:ext>
            </a:extLst>
          </p:cNvPr>
          <p:cNvSpPr txBox="1"/>
          <p:nvPr/>
        </p:nvSpPr>
        <p:spPr>
          <a:xfrm>
            <a:off x="6132878" y="5052130"/>
            <a:ext cx="2393812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Response Payload</a:t>
            </a:r>
          </a:p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Requirements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B0FA8-7F2C-74BB-4B4E-06AB77C4FF63}"/>
              </a:ext>
            </a:extLst>
          </p:cNvPr>
          <p:cNvSpPr txBox="1"/>
          <p:nvPr/>
        </p:nvSpPr>
        <p:spPr>
          <a:xfrm>
            <a:off x="3455259" y="3985550"/>
            <a:ext cx="119578" cy="3190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D9620-ED16-03E3-E291-B7037186013F}"/>
              </a:ext>
            </a:extLst>
          </p:cNvPr>
          <p:cNvSpPr txBox="1"/>
          <p:nvPr/>
        </p:nvSpPr>
        <p:spPr>
          <a:xfrm>
            <a:off x="3455259" y="5084711"/>
            <a:ext cx="119578" cy="424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7712-D79A-77EA-8812-93DAF48BB539}"/>
              </a:ext>
            </a:extLst>
          </p:cNvPr>
          <p:cNvSpPr txBox="1"/>
          <p:nvPr/>
        </p:nvSpPr>
        <p:spPr>
          <a:xfrm>
            <a:off x="5922661" y="4705494"/>
            <a:ext cx="119578" cy="6374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6041375" y="4406225"/>
            <a:ext cx="2352569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3563770" y="3537893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0E1591-780B-A1C4-C047-1B706285EB2E}"/>
              </a:ext>
            </a:extLst>
          </p:cNvPr>
          <p:cNvCxnSpPr>
            <a:cxnSpLocks/>
          </p:cNvCxnSpPr>
          <p:nvPr/>
        </p:nvCxnSpPr>
        <p:spPr>
          <a:xfrm flipH="1">
            <a:off x="5979015" y="2130254"/>
            <a:ext cx="3937" cy="33888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2A0A45-FA70-7C99-0A4D-0C6B3BA2461D}"/>
              </a:ext>
            </a:extLst>
          </p:cNvPr>
          <p:cNvCxnSpPr>
            <a:cxnSpLocks/>
          </p:cNvCxnSpPr>
          <p:nvPr/>
        </p:nvCxnSpPr>
        <p:spPr>
          <a:xfrm flipH="1">
            <a:off x="3565066" y="4030925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354623-8453-8FC5-C042-E9D1D2FC424E}"/>
              </a:ext>
            </a:extLst>
          </p:cNvPr>
          <p:cNvCxnSpPr>
            <a:cxnSpLocks/>
          </p:cNvCxnSpPr>
          <p:nvPr/>
        </p:nvCxnSpPr>
        <p:spPr>
          <a:xfrm flipH="1">
            <a:off x="3565325" y="4315668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A5124-92CF-8633-FC62-89B7211F1A5B}"/>
              </a:ext>
            </a:extLst>
          </p:cNvPr>
          <p:cNvSpPr txBox="1"/>
          <p:nvPr/>
        </p:nvSpPr>
        <p:spPr>
          <a:xfrm flipH="1">
            <a:off x="5698409" y="398080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388DF-E26A-7E64-5D09-31919A35FAF6}"/>
              </a:ext>
            </a:extLst>
          </p:cNvPr>
          <p:cNvCxnSpPr>
            <a:cxnSpLocks/>
          </p:cNvCxnSpPr>
          <p:nvPr/>
        </p:nvCxnSpPr>
        <p:spPr>
          <a:xfrm>
            <a:off x="5760267" y="4169176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055871" y="1269263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1210300" y="3185916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7A5C2B-1321-81B7-257B-F11E408A3A21}"/>
              </a:ext>
            </a:extLst>
          </p:cNvPr>
          <p:cNvCxnSpPr/>
          <p:nvPr/>
        </p:nvCxnSpPr>
        <p:spPr>
          <a:xfrm>
            <a:off x="1210300" y="5697079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3504238" y="2178056"/>
            <a:ext cx="7150" cy="32691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2836929" y="1827041"/>
            <a:ext cx="137055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5295655" y="1837216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3566704" y="2257105"/>
            <a:ext cx="2359728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pic>
        <p:nvPicPr>
          <p:cNvPr id="17" name="Picture 16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63FF7165-8C4E-045F-B087-CDB2905D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505" y="1313730"/>
            <a:ext cx="625136" cy="473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1221731" y="2486170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1331157" y="4118745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35FD5E-E922-00BF-39FB-D603E9ADE61D}"/>
              </a:ext>
            </a:extLst>
          </p:cNvPr>
          <p:cNvGrpSpPr/>
          <p:nvPr/>
        </p:nvGrpSpPr>
        <p:grpSpPr>
          <a:xfrm>
            <a:off x="3833050" y="3268235"/>
            <a:ext cx="2097298" cy="146493"/>
            <a:chOff x="2544412" y="4207981"/>
            <a:chExt cx="1634296" cy="17200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FF037-3134-56A7-092D-A44729D920D2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0A3FC0-3636-8BBD-7CC1-AB84DD9F301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>
            <a:off x="3457135" y="4597343"/>
            <a:ext cx="2477967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6736565" y="4456063"/>
            <a:ext cx="1220389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3566704" y="2555651"/>
            <a:ext cx="2359728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76159-EFDA-D336-D2F8-0D2D5DE27D82}"/>
              </a:ext>
            </a:extLst>
          </p:cNvPr>
          <p:cNvGrpSpPr/>
          <p:nvPr/>
        </p:nvGrpSpPr>
        <p:grpSpPr>
          <a:xfrm>
            <a:off x="3844246" y="3530116"/>
            <a:ext cx="2079364" cy="154280"/>
            <a:chOff x="2544412" y="4198837"/>
            <a:chExt cx="1634296" cy="1811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19687C-35CA-4BF7-49CB-8B5AA45D0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7A904-FDAF-3D0F-ADFF-A46C5806A90F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3463146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5916015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3455259" y="3372671"/>
            <a:ext cx="119578" cy="364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8376221" y="4109567"/>
            <a:ext cx="116819" cy="5784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021703" y="2122712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3770621" y="334952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7780298" y="174466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6044469" y="3537899"/>
            <a:ext cx="273553" cy="631282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6183948" y="3673816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6210422" y="3522337"/>
            <a:ext cx="132445" cy="6576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378" y="1235424"/>
            <a:ext cx="527135" cy="527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3677673" y="5031783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3694420" y="5293347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3573098" y="5192407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3571639" y="5477147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5672589" y="514228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5733649" y="5330655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2239E8-D4FD-7237-8CF1-FB56032634B2}"/>
              </a:ext>
            </a:extLst>
          </p:cNvPr>
          <p:cNvGrpSpPr/>
          <p:nvPr/>
        </p:nvGrpSpPr>
        <p:grpSpPr>
          <a:xfrm>
            <a:off x="637890" y="364342"/>
            <a:ext cx="2943380" cy="387062"/>
            <a:chOff x="194865" y="958528"/>
            <a:chExt cx="2943380" cy="3870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77FB95-7FFB-EC7E-E6C7-1FA53AE7B8C3}"/>
                </a:ext>
              </a:extLst>
            </p:cNvPr>
            <p:cNvSpPr/>
            <p:nvPr/>
          </p:nvSpPr>
          <p:spPr>
            <a:xfrm>
              <a:off x="194869" y="958528"/>
              <a:ext cx="2799310" cy="3870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BC071-E4EB-0626-751C-20179457F090}"/>
                </a:ext>
              </a:extLst>
            </p:cNvPr>
            <p:cNvSpPr txBox="1"/>
            <p:nvPr/>
          </p:nvSpPr>
          <p:spPr>
            <a:xfrm>
              <a:off x="194865" y="1021586"/>
              <a:ext cx="2943380" cy="262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3" b="1" dirty="0">
                  <a:solidFill>
                    <a:schemeClr val="bg2"/>
                  </a:solidFill>
                  <a:cs typeface="Calibri" panose="020F0502020204030204" pitchFamily="34" charset="0"/>
                </a:rPr>
                <a:t>Referral - Notify and Pull</a:t>
              </a:r>
              <a:endParaRPr lang="en-US" sz="1363" b="1" dirty="0">
                <a:solidFill>
                  <a:schemeClr val="bg2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032B1BE-EDCB-97B5-E6C1-D535C737790C}"/>
              </a:ext>
            </a:extLst>
          </p:cNvPr>
          <p:cNvSpPr txBox="1"/>
          <p:nvPr/>
        </p:nvSpPr>
        <p:spPr>
          <a:xfrm>
            <a:off x="3681861" y="3870301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581DAC-CE27-F5FB-AF1B-BC904B62586B}"/>
              </a:ext>
            </a:extLst>
          </p:cNvPr>
          <p:cNvSpPr txBox="1"/>
          <p:nvPr/>
        </p:nvSpPr>
        <p:spPr>
          <a:xfrm>
            <a:off x="3636389" y="4126205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FC1D77-F2F3-0DFB-D1FD-035F0EBB547E}"/>
              </a:ext>
            </a:extLst>
          </p:cNvPr>
          <p:cNvSpPr txBox="1"/>
          <p:nvPr/>
        </p:nvSpPr>
        <p:spPr>
          <a:xfrm>
            <a:off x="3924709" y="4644763"/>
            <a:ext cx="1551604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Service Request and Clinical Payload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5923603" y="3330195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D7540-D967-A4B1-6DED-EB032AB455D4}"/>
              </a:ext>
            </a:extLst>
          </p:cNvPr>
          <p:cNvSpPr txBox="1"/>
          <p:nvPr/>
        </p:nvSpPr>
        <p:spPr>
          <a:xfrm>
            <a:off x="3444446" y="3960167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57722-5F97-11F4-974D-D0A906AE307D}"/>
              </a:ext>
            </a:extLst>
          </p:cNvPr>
          <p:cNvSpPr txBox="1"/>
          <p:nvPr/>
        </p:nvSpPr>
        <p:spPr>
          <a:xfrm>
            <a:off x="3444446" y="4427633"/>
            <a:ext cx="119578" cy="3314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DFC959-FC05-2146-CE89-FF02FFF0C32F}"/>
              </a:ext>
            </a:extLst>
          </p:cNvPr>
          <p:cNvSpPr txBox="1"/>
          <p:nvPr/>
        </p:nvSpPr>
        <p:spPr>
          <a:xfrm>
            <a:off x="3449852" y="5091647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D7B1A2-1466-66E9-D826-FEABF9C1FD24}"/>
              </a:ext>
            </a:extLst>
          </p:cNvPr>
          <p:cNvSpPr txBox="1"/>
          <p:nvPr/>
        </p:nvSpPr>
        <p:spPr>
          <a:xfrm>
            <a:off x="5923603" y="4035025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D0F8F-5405-AEEB-458F-43F5B07367FD}"/>
              </a:ext>
            </a:extLst>
          </p:cNvPr>
          <p:cNvSpPr txBox="1"/>
          <p:nvPr/>
        </p:nvSpPr>
        <p:spPr>
          <a:xfrm>
            <a:off x="5929011" y="4372979"/>
            <a:ext cx="119578" cy="2986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0B5678-4954-926A-C885-895068E365A1}"/>
              </a:ext>
            </a:extLst>
          </p:cNvPr>
          <p:cNvSpPr txBox="1"/>
          <p:nvPr/>
        </p:nvSpPr>
        <p:spPr>
          <a:xfrm>
            <a:off x="5923603" y="5152866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D5276-2A80-3EA3-75CC-322414C89DC9}"/>
              </a:ext>
            </a:extLst>
          </p:cNvPr>
          <p:cNvCxnSpPr>
            <a:cxnSpLocks/>
          </p:cNvCxnSpPr>
          <p:nvPr/>
        </p:nvCxnSpPr>
        <p:spPr>
          <a:xfrm flipH="1">
            <a:off x="9310299" y="3335798"/>
            <a:ext cx="11206" cy="19624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926598" y="1046938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376224" y="306234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4794803" y="2640592"/>
            <a:ext cx="4189" cy="35729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2330648" y="2585160"/>
            <a:ext cx="7150" cy="37020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1669695" y="1703667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3706349" y="1598798"/>
            <a:ext cx="2176908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Intermediary</a:t>
            </a:r>
          </a:p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(CBO Hub/HIE)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2399382" y="2298223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810705" y="2343408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855232" y="4224759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AFF037-3134-56A7-092D-A44729D920D2}"/>
              </a:ext>
            </a:extLst>
          </p:cNvPr>
          <p:cNvCxnSpPr>
            <a:cxnSpLocks/>
          </p:cNvCxnSpPr>
          <p:nvPr/>
        </p:nvCxnSpPr>
        <p:spPr>
          <a:xfrm>
            <a:off x="2642576" y="3808866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A3FC0-3636-8BBD-7CC1-AB84DD9F3012}"/>
              </a:ext>
            </a:extLst>
          </p:cNvPr>
          <p:cNvSpPr txBox="1"/>
          <p:nvPr/>
        </p:nvSpPr>
        <p:spPr>
          <a:xfrm>
            <a:off x="2642568" y="3662381"/>
            <a:ext cx="2100155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- Submit (Option A)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 flipH="1">
            <a:off x="2395929" y="3302592"/>
            <a:ext cx="694596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2455912" y="3100887"/>
            <a:ext cx="2393812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2399382" y="2596768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19687C-35CA-4BF7-49CB-8B5AA45D09C6}"/>
              </a:ext>
            </a:extLst>
          </p:cNvPr>
          <p:cNvCxnSpPr>
            <a:cxnSpLocks/>
          </p:cNvCxnSpPr>
          <p:nvPr/>
        </p:nvCxnSpPr>
        <p:spPr>
          <a:xfrm>
            <a:off x="2641331" y="4093608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7A904-FDAF-3D0F-ADFF-A46C5806A90F}"/>
              </a:ext>
            </a:extLst>
          </p:cNvPr>
          <p:cNvSpPr txBox="1"/>
          <p:nvPr/>
        </p:nvSpPr>
        <p:spPr>
          <a:xfrm>
            <a:off x="2659835" y="3939334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- Subscription (Option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2278740" y="2305753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4731608" y="2305753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2270855" y="3191143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9246943" y="3104976"/>
            <a:ext cx="119578" cy="3766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4739197" y="3631177"/>
            <a:ext cx="119578" cy="5981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879672" y="2205517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2586214" y="3758748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2390064" y="3947115"/>
            <a:ext cx="1984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8EE9E-4666-A479-4F43-0FF67F995B2F}"/>
              </a:ext>
            </a:extLst>
          </p:cNvPr>
          <p:cNvGrpSpPr/>
          <p:nvPr/>
        </p:nvGrpSpPr>
        <p:grpSpPr>
          <a:xfrm>
            <a:off x="267064" y="284289"/>
            <a:ext cx="4373388" cy="463179"/>
            <a:chOff x="194864" y="958528"/>
            <a:chExt cx="1949152" cy="38706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926EA7-34B2-0E1E-1E49-D4D8DA8BE85D}"/>
                </a:ext>
              </a:extLst>
            </p:cNvPr>
            <p:cNvSpPr/>
            <p:nvPr/>
          </p:nvSpPr>
          <p:spPr>
            <a:xfrm>
              <a:off x="194864" y="958528"/>
              <a:ext cx="1949152" cy="3870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9814A4-BB06-C075-54C9-770385EBE7E4}"/>
                </a:ext>
              </a:extLst>
            </p:cNvPr>
            <p:cNvSpPr txBox="1"/>
            <p:nvPr/>
          </p:nvSpPr>
          <p:spPr>
            <a:xfrm>
              <a:off x="194864" y="1021586"/>
              <a:ext cx="1949152" cy="218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3" b="1" dirty="0">
                  <a:solidFill>
                    <a:schemeClr val="bg2"/>
                  </a:solidFill>
                  <a:cs typeface="Calibri" panose="020F0502020204030204" pitchFamily="34" charset="0"/>
                </a:rPr>
                <a:t>Referral – Push (with intermediary)</a:t>
              </a:r>
              <a:endParaRPr lang="en-US" sz="1363" b="1" dirty="0">
                <a:solidFill>
                  <a:schemeClr val="bg2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8631706" y="1628999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3CA40-5C4D-6152-BE7D-002E430BFE42}"/>
              </a:ext>
            </a:extLst>
          </p:cNvPr>
          <p:cNvSpPr txBox="1"/>
          <p:nvPr/>
        </p:nvSpPr>
        <p:spPr>
          <a:xfrm>
            <a:off x="1339672" y="3368243"/>
            <a:ext cx="645037" cy="50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for Clinical Data Payload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9D772B-2F70-EF48-1722-03784AD118A8}"/>
              </a:ext>
            </a:extLst>
          </p:cNvPr>
          <p:cNvGrpSpPr/>
          <p:nvPr/>
        </p:nvGrpSpPr>
        <p:grpSpPr>
          <a:xfrm flipH="1">
            <a:off x="1979750" y="3464438"/>
            <a:ext cx="294720" cy="373707"/>
            <a:chOff x="7690632" y="3286653"/>
            <a:chExt cx="313460" cy="2855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DDAD-958D-157D-D8D9-BECF48869CE0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94" y="3286653"/>
              <a:ext cx="30067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B9911E-B169-7419-2A67-E7FDFAC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32" y="357219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ADFC9F-DC97-E9B5-C539-9C16AA1A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917" y="3300165"/>
              <a:ext cx="0" cy="2622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987FCB-F16F-C7EE-8C4F-47AA8EA9E5B5}"/>
              </a:ext>
            </a:extLst>
          </p:cNvPr>
          <p:cNvSpPr txBox="1"/>
          <p:nvPr/>
        </p:nvSpPr>
        <p:spPr>
          <a:xfrm>
            <a:off x="1966155" y="3445306"/>
            <a:ext cx="88917" cy="4090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4859287" y="4149107"/>
            <a:ext cx="249541" cy="286525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4970003" y="4203171"/>
            <a:ext cx="793846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5043846" y="4131491"/>
            <a:ext cx="88917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72" y="1102298"/>
            <a:ext cx="527135" cy="5271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4854548" y="5525702"/>
            <a:ext cx="2100158" cy="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4954361" y="5365072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4981490" y="5626636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Response(s) - Subscription (Option B)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4858722" y="5810443"/>
            <a:ext cx="2079364" cy="1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6949281" y="5475585"/>
            <a:ext cx="62425" cy="3893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7007085" y="5663952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7298670" y="5399194"/>
            <a:ext cx="197619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0E981B-F84D-AF24-69B2-ACAD38937B7D}"/>
              </a:ext>
            </a:extLst>
          </p:cNvPr>
          <p:cNvSpPr txBox="1"/>
          <p:nvPr/>
        </p:nvSpPr>
        <p:spPr>
          <a:xfrm>
            <a:off x="7025239" y="5428558"/>
            <a:ext cx="2393812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Response Payload</a:t>
            </a:r>
          </a:p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Requirements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BBD97A-3C9D-B1F6-5829-3F38801CFC39}"/>
              </a:ext>
            </a:extLst>
          </p:cNvPr>
          <p:cNvCxnSpPr>
            <a:cxnSpLocks/>
          </p:cNvCxnSpPr>
          <p:nvPr/>
        </p:nvCxnSpPr>
        <p:spPr>
          <a:xfrm>
            <a:off x="7244741" y="2757793"/>
            <a:ext cx="4189" cy="25113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F90F-117B-5558-F424-0A23867A51FA}"/>
              </a:ext>
            </a:extLst>
          </p:cNvPr>
          <p:cNvSpPr txBox="1"/>
          <p:nvPr/>
        </p:nvSpPr>
        <p:spPr>
          <a:xfrm>
            <a:off x="6552683" y="1703667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BB326451-4FE4-8EB6-F8E9-75BA5E2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852" y="1129172"/>
            <a:ext cx="625136" cy="47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55D569-6C65-B34B-24F5-2898FB5538E7}"/>
              </a:ext>
            </a:extLst>
          </p:cNvPr>
          <p:cNvSpPr txBox="1"/>
          <p:nvPr/>
        </p:nvSpPr>
        <p:spPr>
          <a:xfrm>
            <a:off x="7181544" y="2316568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B042-1715-B3BD-3F06-364B97F66156}"/>
              </a:ext>
            </a:extLst>
          </p:cNvPr>
          <p:cNvSpPr txBox="1"/>
          <p:nvPr/>
        </p:nvSpPr>
        <p:spPr>
          <a:xfrm>
            <a:off x="7189134" y="4418629"/>
            <a:ext cx="119578" cy="6240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279BEC-6358-0808-F4B9-5497E1AAF925}"/>
              </a:ext>
            </a:extLst>
          </p:cNvPr>
          <p:cNvGrpSpPr/>
          <p:nvPr/>
        </p:nvGrpSpPr>
        <p:grpSpPr>
          <a:xfrm>
            <a:off x="4854726" y="2303631"/>
            <a:ext cx="2336363" cy="146493"/>
            <a:chOff x="2544412" y="4207981"/>
            <a:chExt cx="1634296" cy="17200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69DA84-498D-883F-20B5-B859419882E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177F63-D24A-D89F-47BD-6DF1F9C688D0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4B6CD-C613-0AF6-7E80-2737D0FCCF0B}"/>
              </a:ext>
            </a:extLst>
          </p:cNvPr>
          <p:cNvGrpSpPr/>
          <p:nvPr/>
        </p:nvGrpSpPr>
        <p:grpSpPr>
          <a:xfrm>
            <a:off x="4854726" y="2602178"/>
            <a:ext cx="2336363" cy="146493"/>
            <a:chOff x="2544412" y="4207981"/>
            <a:chExt cx="1634296" cy="1720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DCBDC7-188A-6B53-AEC5-D9B7B9FE35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02A9D3-45B0-6436-AB0E-B018183D300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5AB2C0-3FF2-1582-E71D-0327C236206A}"/>
              </a:ext>
            </a:extLst>
          </p:cNvPr>
          <p:cNvGrpSpPr/>
          <p:nvPr/>
        </p:nvGrpSpPr>
        <p:grpSpPr>
          <a:xfrm>
            <a:off x="5087105" y="4404652"/>
            <a:ext cx="2100156" cy="146493"/>
            <a:chOff x="2544412" y="4207981"/>
            <a:chExt cx="1634296" cy="1720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A8DD5DC-9685-FE53-9C68-B5419882B5E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BFCBC-E821-834F-0154-00299A871A59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Submit (Option A)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49DD4FE-5BD4-1E54-06A4-5C61853C2961}"/>
              </a:ext>
            </a:extLst>
          </p:cNvPr>
          <p:cNvGrpSpPr/>
          <p:nvPr/>
        </p:nvGrpSpPr>
        <p:grpSpPr>
          <a:xfrm>
            <a:off x="5104368" y="4681608"/>
            <a:ext cx="2079364" cy="154280"/>
            <a:chOff x="2544412" y="4198837"/>
            <a:chExt cx="1634296" cy="18114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898D5D-68E4-3C97-31F7-BE3A43B1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90A0C0-FDBD-1E68-FB5E-7B4D40863C16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Subscription (Option B)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9C359FD-B8C9-9102-3D7F-59B037A07089}"/>
              </a:ext>
            </a:extLst>
          </p:cNvPr>
          <p:cNvSpPr txBox="1"/>
          <p:nvPr/>
        </p:nvSpPr>
        <p:spPr>
          <a:xfrm>
            <a:off x="5030742" y="450101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B35529-D4D4-DAE7-0FE0-0C1E0AAEA006}"/>
              </a:ext>
            </a:extLst>
          </p:cNvPr>
          <p:cNvCxnSpPr>
            <a:cxnSpLocks/>
          </p:cNvCxnSpPr>
          <p:nvPr/>
        </p:nvCxnSpPr>
        <p:spPr>
          <a:xfrm flipH="1">
            <a:off x="4853870" y="4689385"/>
            <a:ext cx="17607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70D983B-4F83-4EB7-7EE6-238EFEDF4C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22" y="1137106"/>
            <a:ext cx="457519" cy="45751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A98E363-E2E1-9944-E956-A7F4B46ECF22}"/>
              </a:ext>
            </a:extLst>
          </p:cNvPr>
          <p:cNvGrpSpPr/>
          <p:nvPr/>
        </p:nvGrpSpPr>
        <p:grpSpPr>
          <a:xfrm>
            <a:off x="7308579" y="4942510"/>
            <a:ext cx="249541" cy="283688"/>
            <a:chOff x="7690475" y="3286653"/>
            <a:chExt cx="313639" cy="29450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38C0E4B-DD2E-C0C0-E8CB-35197BF028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7790EB-10F0-254E-F3C8-155EA5219FB5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8221B51-DDA3-7A0C-DAAB-77527B749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4382AB-B55D-A211-03F5-C77D021E3509}"/>
              </a:ext>
            </a:extLst>
          </p:cNvPr>
          <p:cNvSpPr txBox="1"/>
          <p:nvPr/>
        </p:nvSpPr>
        <p:spPr>
          <a:xfrm>
            <a:off x="7419295" y="4992775"/>
            <a:ext cx="793846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2F2FB5-8207-7263-BD11-19D4FA3967A6}"/>
              </a:ext>
            </a:extLst>
          </p:cNvPr>
          <p:cNvSpPr txBox="1"/>
          <p:nvPr/>
        </p:nvSpPr>
        <p:spPr>
          <a:xfrm>
            <a:off x="7493138" y="4921095"/>
            <a:ext cx="88917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7B185D4-5D4F-DF0E-4F49-41616DEB6052}"/>
              </a:ext>
            </a:extLst>
          </p:cNvPr>
          <p:cNvGrpSpPr/>
          <p:nvPr/>
        </p:nvGrpSpPr>
        <p:grpSpPr>
          <a:xfrm>
            <a:off x="2397969" y="5792324"/>
            <a:ext cx="2335272" cy="499906"/>
            <a:chOff x="2815125" y="5024805"/>
            <a:chExt cx="2741918" cy="586957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58C18A4-59C1-0F39-F689-5CC083A75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6839" y="5213406"/>
              <a:ext cx="2441448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B6F00F-6B90-E6B8-EFDF-F4C9163BEF88}"/>
                </a:ext>
              </a:extLst>
            </p:cNvPr>
            <p:cNvSpPr txBox="1"/>
            <p:nvPr/>
          </p:nvSpPr>
          <p:spPr>
            <a:xfrm>
              <a:off x="2927418" y="5024805"/>
              <a:ext cx="2441447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Response(s) - Submit (Option A)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19020-273E-6164-0082-CC5B56C73848}"/>
                </a:ext>
              </a:extLst>
            </p:cNvPr>
            <p:cNvSpPr txBox="1"/>
            <p:nvPr/>
          </p:nvSpPr>
          <p:spPr>
            <a:xfrm>
              <a:off x="2959271" y="5331916"/>
              <a:ext cx="2325506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Response(s) - Subscription (Option B)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79EB21D-2DAA-2E2B-6251-F17425F39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5125" y="5547731"/>
              <a:ext cx="2441448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EC086CA-672B-5AF7-B6F6-DEA838E10962}"/>
                </a:ext>
              </a:extLst>
            </p:cNvPr>
            <p:cNvSpPr txBox="1"/>
            <p:nvPr/>
          </p:nvSpPr>
          <p:spPr>
            <a:xfrm flipH="1">
              <a:off x="5269718" y="5154562"/>
              <a:ext cx="73295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22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453B476-19B3-0E54-C19F-F68C32ACE433}"/>
                </a:ext>
              </a:extLst>
            </p:cNvPr>
            <p:cNvCxnSpPr>
              <a:cxnSpLocks/>
            </p:cNvCxnSpPr>
            <p:nvPr/>
          </p:nvCxnSpPr>
          <p:spPr>
            <a:xfrm>
              <a:off x="5337587" y="5375730"/>
              <a:ext cx="219456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  <a:prstDash val="solid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F394E7B-81B2-2A6C-CB8E-3D7B9EC74631}"/>
              </a:ext>
            </a:extLst>
          </p:cNvPr>
          <p:cNvSpPr txBox="1"/>
          <p:nvPr/>
        </p:nvSpPr>
        <p:spPr>
          <a:xfrm>
            <a:off x="4739197" y="4356027"/>
            <a:ext cx="119578" cy="5437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680745-727E-A8C0-DBD5-94E064C091E2}"/>
              </a:ext>
            </a:extLst>
          </p:cNvPr>
          <p:cNvSpPr txBox="1"/>
          <p:nvPr/>
        </p:nvSpPr>
        <p:spPr>
          <a:xfrm>
            <a:off x="4739197" y="5412311"/>
            <a:ext cx="119578" cy="8756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606711-9119-063C-F88D-8ECAE6D87DA2}"/>
              </a:ext>
            </a:extLst>
          </p:cNvPr>
          <p:cNvSpPr txBox="1"/>
          <p:nvPr/>
        </p:nvSpPr>
        <p:spPr>
          <a:xfrm>
            <a:off x="2270855" y="3702584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984CB-2920-5E1F-18D1-F796E0F758C4}"/>
              </a:ext>
            </a:extLst>
          </p:cNvPr>
          <p:cNvSpPr txBox="1"/>
          <p:nvPr/>
        </p:nvSpPr>
        <p:spPr>
          <a:xfrm>
            <a:off x="2276263" y="5780416"/>
            <a:ext cx="119578" cy="554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B00CC1-E716-A014-93EF-2584860C8E34}"/>
              </a:ext>
            </a:extLst>
          </p:cNvPr>
          <p:cNvSpPr txBox="1"/>
          <p:nvPr/>
        </p:nvSpPr>
        <p:spPr>
          <a:xfrm>
            <a:off x="7189134" y="5155476"/>
            <a:ext cx="119578" cy="5672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2809FA-DDE3-0984-0F7E-A84F18B52171}"/>
              </a:ext>
            </a:extLst>
          </p:cNvPr>
          <p:cNvSpPr txBox="1"/>
          <p:nvPr/>
        </p:nvSpPr>
        <p:spPr>
          <a:xfrm>
            <a:off x="9257760" y="5208783"/>
            <a:ext cx="119578" cy="3766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3C5AFE-BC82-5571-8C4A-7AE23E7B968F}"/>
              </a:ext>
            </a:extLst>
          </p:cNvPr>
          <p:cNvCxnSpPr/>
          <p:nvPr/>
        </p:nvCxnSpPr>
        <p:spPr>
          <a:xfrm>
            <a:off x="396104" y="6382013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3E93A20-9286-ECDA-D643-DB7CD50FA11A}"/>
              </a:ext>
            </a:extLst>
          </p:cNvPr>
          <p:cNvCxnSpPr>
            <a:cxnSpLocks/>
          </p:cNvCxnSpPr>
          <p:nvPr/>
        </p:nvCxnSpPr>
        <p:spPr>
          <a:xfrm flipH="1">
            <a:off x="4863426" y="5081182"/>
            <a:ext cx="440560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926598" y="1019824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376224" y="282663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4794803" y="2277330"/>
            <a:ext cx="4189" cy="43664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2330648" y="2639092"/>
            <a:ext cx="7150" cy="40722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1669695" y="1651610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2399382" y="2126233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810705" y="2171418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855232" y="3993279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2399382" y="2424779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2278740" y="2133762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4731608" y="2133762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847546" y="2103856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8651025" y="157694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72" y="1075184"/>
            <a:ext cx="527135" cy="52713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BBD97A-3C9D-B1F6-5829-3F38801CFC39}"/>
              </a:ext>
            </a:extLst>
          </p:cNvPr>
          <p:cNvCxnSpPr>
            <a:cxnSpLocks/>
          </p:cNvCxnSpPr>
          <p:nvPr/>
        </p:nvCxnSpPr>
        <p:spPr>
          <a:xfrm>
            <a:off x="7268556" y="2345809"/>
            <a:ext cx="4189" cy="37665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F90F-117B-5558-F424-0A23867A51FA}"/>
              </a:ext>
            </a:extLst>
          </p:cNvPr>
          <p:cNvSpPr txBox="1"/>
          <p:nvPr/>
        </p:nvSpPr>
        <p:spPr>
          <a:xfrm>
            <a:off x="6572002" y="1651610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BB326451-4FE4-8EB6-F8E9-75BA5E2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852" y="1102058"/>
            <a:ext cx="625136" cy="47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55D569-6C65-B34B-24F5-2898FB5538E7}"/>
              </a:ext>
            </a:extLst>
          </p:cNvPr>
          <p:cNvSpPr txBox="1"/>
          <p:nvPr/>
        </p:nvSpPr>
        <p:spPr>
          <a:xfrm>
            <a:off x="7206004" y="2144580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279BEC-6358-0808-F4B9-5497E1AAF925}"/>
              </a:ext>
            </a:extLst>
          </p:cNvPr>
          <p:cNvGrpSpPr/>
          <p:nvPr/>
        </p:nvGrpSpPr>
        <p:grpSpPr>
          <a:xfrm>
            <a:off x="4843044" y="2131641"/>
            <a:ext cx="2359727" cy="146493"/>
            <a:chOff x="2544412" y="4207981"/>
            <a:chExt cx="1634296" cy="17200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69DA84-498D-883F-20B5-B859419882E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177F63-D24A-D89F-47BD-6DF1F9C688D0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4B6CD-C613-0AF6-7E80-2737D0FCCF0B}"/>
              </a:ext>
            </a:extLst>
          </p:cNvPr>
          <p:cNvGrpSpPr/>
          <p:nvPr/>
        </p:nvGrpSpPr>
        <p:grpSpPr>
          <a:xfrm>
            <a:off x="4843044" y="2430186"/>
            <a:ext cx="2359727" cy="146493"/>
            <a:chOff x="2544412" y="4207981"/>
            <a:chExt cx="1634296" cy="1720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DCBDC7-188A-6B53-AEC5-D9B7B9FE35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02A9D3-45B0-6436-AB0E-B018183D300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1CF8CC-D471-E45F-2D70-F026A13DEA2D}"/>
              </a:ext>
            </a:extLst>
          </p:cNvPr>
          <p:cNvCxnSpPr>
            <a:cxnSpLocks/>
          </p:cNvCxnSpPr>
          <p:nvPr/>
        </p:nvCxnSpPr>
        <p:spPr>
          <a:xfrm flipH="1">
            <a:off x="2390179" y="3120384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2DF444-34A2-F731-7031-A4369B8DC091}"/>
              </a:ext>
            </a:extLst>
          </p:cNvPr>
          <p:cNvGrpSpPr/>
          <p:nvPr/>
        </p:nvGrpSpPr>
        <p:grpSpPr>
          <a:xfrm>
            <a:off x="2659460" y="2850725"/>
            <a:ext cx="2097298" cy="146493"/>
            <a:chOff x="2544412" y="4207981"/>
            <a:chExt cx="1634296" cy="172002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738D511-60AC-F3EF-4FA8-60B928ED3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578787-C9F8-EDD2-9AFD-114E8D1282DE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202F190-EFA2-591E-1DE3-BC81094E1E24}"/>
              </a:ext>
            </a:extLst>
          </p:cNvPr>
          <p:cNvGrpSpPr/>
          <p:nvPr/>
        </p:nvGrpSpPr>
        <p:grpSpPr>
          <a:xfrm>
            <a:off x="2670657" y="3112607"/>
            <a:ext cx="2079364" cy="154280"/>
            <a:chOff x="2544412" y="4198837"/>
            <a:chExt cx="1634296" cy="181146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7CA01BD-D6A6-EE74-74A6-C5A2A7E51142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2BF5D5-769A-E791-3645-D56851494E8C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4420D01-54F6-97CF-EC1A-6270E66661CD}"/>
              </a:ext>
            </a:extLst>
          </p:cNvPr>
          <p:cNvSpPr txBox="1"/>
          <p:nvPr/>
        </p:nvSpPr>
        <p:spPr>
          <a:xfrm>
            <a:off x="2281670" y="2955161"/>
            <a:ext cx="119578" cy="364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133C22-1B63-F0C1-BEFA-D631D7297BA1}"/>
              </a:ext>
            </a:extLst>
          </p:cNvPr>
          <p:cNvSpPr txBox="1"/>
          <p:nvPr/>
        </p:nvSpPr>
        <p:spPr>
          <a:xfrm>
            <a:off x="2597030" y="293201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7ABD3D7-A565-F91D-DAD4-00D999F39D76}"/>
              </a:ext>
            </a:extLst>
          </p:cNvPr>
          <p:cNvSpPr txBox="1"/>
          <p:nvPr/>
        </p:nvSpPr>
        <p:spPr>
          <a:xfrm>
            <a:off x="4750016" y="2912686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1C1C36-932D-76F3-B006-6E103375E3C2}"/>
              </a:ext>
            </a:extLst>
          </p:cNvPr>
          <p:cNvGrpSpPr/>
          <p:nvPr/>
        </p:nvGrpSpPr>
        <p:grpSpPr>
          <a:xfrm>
            <a:off x="4865471" y="3132234"/>
            <a:ext cx="273553" cy="380449"/>
            <a:chOff x="7690475" y="3286653"/>
            <a:chExt cx="313639" cy="294506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344B83-0E9E-9217-341C-516B582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0DDD4F7-4730-FD05-3E3F-1B63256C56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F5224B3-CB07-A757-AC8F-28602081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C046AD07-F2AB-C6C8-8826-B0AAF98CBDF9}"/>
              </a:ext>
            </a:extLst>
          </p:cNvPr>
          <p:cNvSpPr txBox="1"/>
          <p:nvPr/>
        </p:nvSpPr>
        <p:spPr>
          <a:xfrm>
            <a:off x="4923234" y="3244946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1CDA3A-21C7-9114-FA10-1CD4688C78C0}"/>
              </a:ext>
            </a:extLst>
          </p:cNvPr>
          <p:cNvSpPr txBox="1"/>
          <p:nvPr/>
        </p:nvSpPr>
        <p:spPr>
          <a:xfrm>
            <a:off x="5031423" y="3119265"/>
            <a:ext cx="132445" cy="412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3601A52-52B9-13B2-E5CD-58E29AB2FCF1}"/>
              </a:ext>
            </a:extLst>
          </p:cNvPr>
          <p:cNvCxnSpPr>
            <a:cxnSpLocks/>
          </p:cNvCxnSpPr>
          <p:nvPr/>
        </p:nvCxnSpPr>
        <p:spPr>
          <a:xfrm flipH="1">
            <a:off x="4850932" y="3774782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E23E4D3-BA82-1740-9473-ACFE73539345}"/>
              </a:ext>
            </a:extLst>
          </p:cNvPr>
          <p:cNvGrpSpPr/>
          <p:nvPr/>
        </p:nvGrpSpPr>
        <p:grpSpPr>
          <a:xfrm>
            <a:off x="5122665" y="3505123"/>
            <a:ext cx="2088522" cy="146493"/>
            <a:chOff x="2544412" y="4207981"/>
            <a:chExt cx="1634296" cy="172002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9AF8BF7-0AC1-9AD9-893D-BB44F9FA17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18811F3-6A05-9E13-3380-540E3FE98987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1B9174-7F9A-56AC-F47E-D9C36EA0D879}"/>
              </a:ext>
            </a:extLst>
          </p:cNvPr>
          <p:cNvGrpSpPr/>
          <p:nvPr/>
        </p:nvGrpSpPr>
        <p:grpSpPr>
          <a:xfrm>
            <a:off x="5114961" y="3767005"/>
            <a:ext cx="2100157" cy="154280"/>
            <a:chOff x="2544412" y="4198837"/>
            <a:chExt cx="1634296" cy="18114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52ED437-25B0-2332-A496-E685BCF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5842E93-B0D6-35FE-5172-D57BA94C08B4}"/>
                </a:ext>
              </a:extLst>
            </p:cNvPr>
            <p:cNvSpPr txBox="1"/>
            <p:nvPr/>
          </p:nvSpPr>
          <p:spPr>
            <a:xfrm>
              <a:off x="2544413" y="4198837"/>
              <a:ext cx="1556684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49B6F55-A88A-BA9F-0C2F-057A79330A8B}"/>
              </a:ext>
            </a:extLst>
          </p:cNvPr>
          <p:cNvSpPr txBox="1"/>
          <p:nvPr/>
        </p:nvSpPr>
        <p:spPr>
          <a:xfrm>
            <a:off x="4742425" y="3454643"/>
            <a:ext cx="119578" cy="5338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944B41-5E6F-7B33-DBBF-B5FAC59DA073}"/>
              </a:ext>
            </a:extLst>
          </p:cNvPr>
          <p:cNvSpPr txBox="1"/>
          <p:nvPr/>
        </p:nvSpPr>
        <p:spPr>
          <a:xfrm>
            <a:off x="5057783" y="3586416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248EE4-A54D-45F2-027C-D9FCC59FC4EA}"/>
              </a:ext>
            </a:extLst>
          </p:cNvPr>
          <p:cNvSpPr txBox="1"/>
          <p:nvPr/>
        </p:nvSpPr>
        <p:spPr>
          <a:xfrm>
            <a:off x="7208186" y="3567084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DEE4220-9482-0DBD-6C3A-7628043E4824}"/>
              </a:ext>
            </a:extLst>
          </p:cNvPr>
          <p:cNvGrpSpPr/>
          <p:nvPr/>
        </p:nvGrpSpPr>
        <p:grpSpPr>
          <a:xfrm>
            <a:off x="7333815" y="3786305"/>
            <a:ext cx="273553" cy="521721"/>
            <a:chOff x="7690475" y="3286653"/>
            <a:chExt cx="313639" cy="29450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57A8930-11BE-5508-E640-8704E7E8EE32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6D1169-79C9-AFA7-4ACB-EC9D2B66E9E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1595961-66FB-13C5-C168-FC892FD93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0948E2A-1729-0290-A989-FCD20F0BFEDB}"/>
              </a:ext>
            </a:extLst>
          </p:cNvPr>
          <p:cNvSpPr txBox="1"/>
          <p:nvPr/>
        </p:nvSpPr>
        <p:spPr>
          <a:xfrm>
            <a:off x="7400213" y="3964244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1AFFBD5-2EE4-EE0A-5EEC-86A15E23CC91}"/>
              </a:ext>
            </a:extLst>
          </p:cNvPr>
          <p:cNvSpPr txBox="1"/>
          <p:nvPr/>
        </p:nvSpPr>
        <p:spPr>
          <a:xfrm>
            <a:off x="7513164" y="3770960"/>
            <a:ext cx="132445" cy="5489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730D9C4-DE5C-BB28-61A8-154EBFE223A8}"/>
              </a:ext>
            </a:extLst>
          </p:cNvPr>
          <p:cNvCxnSpPr>
            <a:cxnSpLocks/>
          </p:cNvCxnSpPr>
          <p:nvPr/>
        </p:nvCxnSpPr>
        <p:spPr>
          <a:xfrm flipH="1">
            <a:off x="4863046" y="4175874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06A58B1-BC50-9E93-1834-1641CF8B9BAA}"/>
              </a:ext>
            </a:extLst>
          </p:cNvPr>
          <p:cNvCxnSpPr>
            <a:cxnSpLocks/>
          </p:cNvCxnSpPr>
          <p:nvPr/>
        </p:nvCxnSpPr>
        <p:spPr>
          <a:xfrm flipH="1">
            <a:off x="4863305" y="4460616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8012C90-D093-138F-62A1-F32CA20FB8E4}"/>
              </a:ext>
            </a:extLst>
          </p:cNvPr>
          <p:cNvSpPr txBox="1"/>
          <p:nvPr/>
        </p:nvSpPr>
        <p:spPr>
          <a:xfrm flipH="1">
            <a:off x="6996388" y="4125756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72D3E9B-53BA-EFD4-183D-01A33F02D7B9}"/>
              </a:ext>
            </a:extLst>
          </p:cNvPr>
          <p:cNvCxnSpPr>
            <a:cxnSpLocks/>
          </p:cNvCxnSpPr>
          <p:nvPr/>
        </p:nvCxnSpPr>
        <p:spPr>
          <a:xfrm>
            <a:off x="7058247" y="4314122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DCFA03C-2383-CE70-1D57-2F058A9D2AF1}"/>
              </a:ext>
            </a:extLst>
          </p:cNvPr>
          <p:cNvSpPr txBox="1"/>
          <p:nvPr/>
        </p:nvSpPr>
        <p:spPr>
          <a:xfrm>
            <a:off x="4979841" y="4015250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37D8A-FAAD-C55E-C0E7-8C590D542C27}"/>
              </a:ext>
            </a:extLst>
          </p:cNvPr>
          <p:cNvSpPr txBox="1"/>
          <p:nvPr/>
        </p:nvSpPr>
        <p:spPr>
          <a:xfrm>
            <a:off x="4934368" y="4271154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04F3A4-336C-3663-5364-528927CF70E0}"/>
              </a:ext>
            </a:extLst>
          </p:cNvPr>
          <p:cNvSpPr txBox="1"/>
          <p:nvPr/>
        </p:nvSpPr>
        <p:spPr>
          <a:xfrm>
            <a:off x="4742425" y="4105115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E8751C-865C-88DD-6A0F-D443D19E5FBC}"/>
              </a:ext>
            </a:extLst>
          </p:cNvPr>
          <p:cNvSpPr txBox="1"/>
          <p:nvPr/>
        </p:nvSpPr>
        <p:spPr>
          <a:xfrm>
            <a:off x="7213594" y="4179974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FFCE57E-CF41-FA92-6FAA-ACB605F6F446}"/>
              </a:ext>
            </a:extLst>
          </p:cNvPr>
          <p:cNvSpPr txBox="1"/>
          <p:nvPr/>
        </p:nvSpPr>
        <p:spPr>
          <a:xfrm>
            <a:off x="9219905" y="4788290"/>
            <a:ext cx="116819" cy="5784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FA143-06BC-D50A-BA49-315141FEF52F}"/>
              </a:ext>
            </a:extLst>
          </p:cNvPr>
          <p:cNvSpPr txBox="1"/>
          <p:nvPr/>
        </p:nvSpPr>
        <p:spPr>
          <a:xfrm>
            <a:off x="5403013" y="4768348"/>
            <a:ext cx="1220389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3275F9C-9005-DF7F-32CC-083BB05CEA03}"/>
              </a:ext>
            </a:extLst>
          </p:cNvPr>
          <p:cNvSpPr txBox="1"/>
          <p:nvPr/>
        </p:nvSpPr>
        <p:spPr>
          <a:xfrm>
            <a:off x="4740045" y="4998479"/>
            <a:ext cx="119578" cy="3975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42933CB-852F-B13F-5D3C-DAE14E4383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45531" y="5243429"/>
            <a:ext cx="239985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5879DBC-BD24-2CAB-8893-33295AA6EDF9}"/>
              </a:ext>
            </a:extLst>
          </p:cNvPr>
          <p:cNvSpPr txBox="1"/>
          <p:nvPr/>
        </p:nvSpPr>
        <p:spPr>
          <a:xfrm>
            <a:off x="2273882" y="5031681"/>
            <a:ext cx="119578" cy="2986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73ECDA-9C31-E9FC-48E3-785C5432A2F8}"/>
              </a:ext>
            </a:extLst>
          </p:cNvPr>
          <p:cNvSpPr txBox="1"/>
          <p:nvPr/>
        </p:nvSpPr>
        <p:spPr>
          <a:xfrm>
            <a:off x="2768524" y="4953349"/>
            <a:ext cx="1551604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Service Request and Clinical Payload Data 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3F8976E-BEBF-544D-FF60-CDD5F8D58BC6}"/>
              </a:ext>
            </a:extLst>
          </p:cNvPr>
          <p:cNvCxnSpPr>
            <a:cxnSpLocks/>
          </p:cNvCxnSpPr>
          <p:nvPr/>
        </p:nvCxnSpPr>
        <p:spPr>
          <a:xfrm flipH="1">
            <a:off x="2402294" y="4597717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F67A26A-F28A-87AD-88E7-9A47E3BA30C1}"/>
              </a:ext>
            </a:extLst>
          </p:cNvPr>
          <p:cNvCxnSpPr>
            <a:cxnSpLocks/>
          </p:cNvCxnSpPr>
          <p:nvPr/>
        </p:nvCxnSpPr>
        <p:spPr>
          <a:xfrm flipH="1">
            <a:off x="2402552" y="4882458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1F180CC-EB86-C47C-2E21-F0B7676D9CE2}"/>
              </a:ext>
            </a:extLst>
          </p:cNvPr>
          <p:cNvSpPr txBox="1"/>
          <p:nvPr/>
        </p:nvSpPr>
        <p:spPr>
          <a:xfrm flipH="1">
            <a:off x="4535637" y="4547601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C522CB4-23D1-4CA1-5266-9F5325B6E8BD}"/>
              </a:ext>
            </a:extLst>
          </p:cNvPr>
          <p:cNvCxnSpPr>
            <a:cxnSpLocks/>
          </p:cNvCxnSpPr>
          <p:nvPr/>
        </p:nvCxnSpPr>
        <p:spPr>
          <a:xfrm>
            <a:off x="4597494" y="4735967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ED401F8-FE7F-39E8-D31F-E1890D63DC6E}"/>
              </a:ext>
            </a:extLst>
          </p:cNvPr>
          <p:cNvSpPr txBox="1"/>
          <p:nvPr/>
        </p:nvSpPr>
        <p:spPr>
          <a:xfrm>
            <a:off x="2519088" y="4437092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1899AB-4C08-A016-B3FB-358F5A3F61D7}"/>
              </a:ext>
            </a:extLst>
          </p:cNvPr>
          <p:cNvSpPr txBox="1"/>
          <p:nvPr/>
        </p:nvSpPr>
        <p:spPr>
          <a:xfrm>
            <a:off x="2473615" y="4692997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00D41A5-0EDA-D674-985F-0E265489A998}"/>
              </a:ext>
            </a:extLst>
          </p:cNvPr>
          <p:cNvSpPr txBox="1"/>
          <p:nvPr/>
        </p:nvSpPr>
        <p:spPr>
          <a:xfrm>
            <a:off x="2281670" y="4526959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BF25B3-B253-B3E6-6480-12FB8925C140}"/>
              </a:ext>
            </a:extLst>
          </p:cNvPr>
          <p:cNvSpPr txBox="1"/>
          <p:nvPr/>
        </p:nvSpPr>
        <p:spPr>
          <a:xfrm>
            <a:off x="4733789" y="4601817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FDD0409-CB5A-78E9-260F-B7DC8D798A5E}"/>
              </a:ext>
            </a:extLst>
          </p:cNvPr>
          <p:cNvGrpSpPr/>
          <p:nvPr/>
        </p:nvGrpSpPr>
        <p:grpSpPr>
          <a:xfrm>
            <a:off x="427195" y="324391"/>
            <a:ext cx="5680528" cy="387062"/>
            <a:chOff x="167822" y="855771"/>
            <a:chExt cx="2943380" cy="387062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B5DF1FE-AC5E-4EBC-F501-DB2EE4A0ED93}"/>
                </a:ext>
              </a:extLst>
            </p:cNvPr>
            <p:cNvSpPr/>
            <p:nvPr/>
          </p:nvSpPr>
          <p:spPr>
            <a:xfrm>
              <a:off x="167827" y="855771"/>
              <a:ext cx="2799310" cy="3870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4954ABF-FA41-9AFE-F519-AF66F9BD0F07}"/>
                </a:ext>
              </a:extLst>
            </p:cNvPr>
            <p:cNvSpPr txBox="1"/>
            <p:nvPr/>
          </p:nvSpPr>
          <p:spPr>
            <a:xfrm>
              <a:off x="167822" y="918829"/>
              <a:ext cx="2943380" cy="2620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3" b="1" dirty="0">
                  <a:solidFill>
                    <a:schemeClr val="bg2"/>
                  </a:solidFill>
                  <a:cs typeface="Calibri" panose="020F0502020204030204" pitchFamily="34" charset="0"/>
                </a:rPr>
                <a:t>Referral - Notify and Pull (with intermediary)</a:t>
              </a:r>
              <a:endParaRPr lang="en-US" sz="1363" b="1" dirty="0">
                <a:solidFill>
                  <a:schemeClr val="bg2"/>
                </a:solidFill>
                <a:cs typeface="Calibri" panose="020F0502020204030204" pitchFamily="34" charset="0"/>
              </a:endParaRPr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597BBC2-0C1D-3B4C-50CC-596F905116AD}"/>
              </a:ext>
            </a:extLst>
          </p:cNvPr>
          <p:cNvCxnSpPr>
            <a:cxnSpLocks/>
          </p:cNvCxnSpPr>
          <p:nvPr/>
        </p:nvCxnSpPr>
        <p:spPr>
          <a:xfrm>
            <a:off x="5119554" y="5524355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1964FE8-8E69-44E9-FDAC-F81B4F52FD75}"/>
              </a:ext>
            </a:extLst>
          </p:cNvPr>
          <p:cNvSpPr txBox="1"/>
          <p:nvPr/>
        </p:nvSpPr>
        <p:spPr>
          <a:xfrm>
            <a:off x="5119547" y="5377870"/>
            <a:ext cx="2100155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Payload - Submit (Option A)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C21F379-6135-F6DC-04FC-D39F3D6E0FA5}"/>
              </a:ext>
            </a:extLst>
          </p:cNvPr>
          <p:cNvCxnSpPr>
            <a:cxnSpLocks/>
          </p:cNvCxnSpPr>
          <p:nvPr/>
        </p:nvCxnSpPr>
        <p:spPr>
          <a:xfrm>
            <a:off x="5118310" y="5809098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895DDEC-38F6-D5C8-1204-DEC162B7D83C}"/>
              </a:ext>
            </a:extLst>
          </p:cNvPr>
          <p:cNvSpPr txBox="1"/>
          <p:nvPr/>
        </p:nvSpPr>
        <p:spPr>
          <a:xfrm>
            <a:off x="5136813" y="5654825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Payload - Subscription (Option B)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35EBFD3-FDB1-55DA-EFF5-AD35939711D5}"/>
              </a:ext>
            </a:extLst>
          </p:cNvPr>
          <p:cNvSpPr txBox="1"/>
          <p:nvPr/>
        </p:nvSpPr>
        <p:spPr>
          <a:xfrm>
            <a:off x="7216176" y="5346666"/>
            <a:ext cx="119578" cy="5981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CDFFC96-7BBD-EDC8-DA74-C28BC570541C}"/>
              </a:ext>
            </a:extLst>
          </p:cNvPr>
          <p:cNvSpPr txBox="1"/>
          <p:nvPr/>
        </p:nvSpPr>
        <p:spPr>
          <a:xfrm>
            <a:off x="5063192" y="5474238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5BE2497-F7A1-A646-07AE-2FC1006D27B6}"/>
              </a:ext>
            </a:extLst>
          </p:cNvPr>
          <p:cNvCxnSpPr>
            <a:cxnSpLocks/>
          </p:cNvCxnSpPr>
          <p:nvPr/>
        </p:nvCxnSpPr>
        <p:spPr>
          <a:xfrm flipH="1">
            <a:off x="4867043" y="5662604"/>
            <a:ext cx="1984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2A10211-AE9E-C800-D621-30688AAE84BF}"/>
              </a:ext>
            </a:extLst>
          </p:cNvPr>
          <p:cNvSpPr txBox="1"/>
          <p:nvPr/>
        </p:nvSpPr>
        <p:spPr>
          <a:xfrm>
            <a:off x="4747832" y="5447455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AA27943-76D6-F9BE-0ED3-5E6E6869E626}"/>
              </a:ext>
            </a:extLst>
          </p:cNvPr>
          <p:cNvSpPr txBox="1"/>
          <p:nvPr/>
        </p:nvSpPr>
        <p:spPr>
          <a:xfrm>
            <a:off x="4975653" y="5939294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D27A672-693A-E1E7-6E40-A0DA30C4F881}"/>
              </a:ext>
            </a:extLst>
          </p:cNvPr>
          <p:cNvSpPr txBox="1"/>
          <p:nvPr/>
        </p:nvSpPr>
        <p:spPr>
          <a:xfrm>
            <a:off x="4992400" y="6200857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C37EDC0-9A0F-8176-35A5-936C734381B6}"/>
              </a:ext>
            </a:extLst>
          </p:cNvPr>
          <p:cNvCxnSpPr>
            <a:cxnSpLocks/>
          </p:cNvCxnSpPr>
          <p:nvPr/>
        </p:nvCxnSpPr>
        <p:spPr>
          <a:xfrm flipH="1">
            <a:off x="4871078" y="6099917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F1654A3-42A1-5089-E80D-1E3C3B264B35}"/>
              </a:ext>
            </a:extLst>
          </p:cNvPr>
          <p:cNvCxnSpPr>
            <a:cxnSpLocks/>
          </p:cNvCxnSpPr>
          <p:nvPr/>
        </p:nvCxnSpPr>
        <p:spPr>
          <a:xfrm flipH="1">
            <a:off x="4869617" y="6384660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466235A-BEE4-F3B1-9559-F9D3CAAAFD5D}"/>
              </a:ext>
            </a:extLst>
          </p:cNvPr>
          <p:cNvSpPr txBox="1"/>
          <p:nvPr/>
        </p:nvSpPr>
        <p:spPr>
          <a:xfrm flipH="1">
            <a:off x="6970568" y="6049800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4D6EE80-1773-AFEC-C11B-7D3DFEDE2E75}"/>
              </a:ext>
            </a:extLst>
          </p:cNvPr>
          <p:cNvCxnSpPr>
            <a:cxnSpLocks/>
          </p:cNvCxnSpPr>
          <p:nvPr/>
        </p:nvCxnSpPr>
        <p:spPr>
          <a:xfrm>
            <a:off x="7031627" y="6238167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E035FCD9-AD11-2804-CCD7-8EC125288F0C}"/>
              </a:ext>
            </a:extLst>
          </p:cNvPr>
          <p:cNvSpPr txBox="1"/>
          <p:nvPr/>
        </p:nvSpPr>
        <p:spPr>
          <a:xfrm>
            <a:off x="4747832" y="5999159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30D7FFC-31B3-31A7-D348-02F7E883D2FF}"/>
              </a:ext>
            </a:extLst>
          </p:cNvPr>
          <p:cNvSpPr txBox="1"/>
          <p:nvPr/>
        </p:nvSpPr>
        <p:spPr>
          <a:xfrm>
            <a:off x="7216820" y="6060377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257877-8AC1-4B7D-0868-AA209BDE5D73}"/>
              </a:ext>
            </a:extLst>
          </p:cNvPr>
          <p:cNvSpPr txBox="1"/>
          <p:nvPr/>
        </p:nvSpPr>
        <p:spPr>
          <a:xfrm>
            <a:off x="2504083" y="6463893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B9CA17-ED08-7A98-A09C-1BDCFE50173E}"/>
              </a:ext>
            </a:extLst>
          </p:cNvPr>
          <p:cNvSpPr txBox="1"/>
          <p:nvPr/>
        </p:nvSpPr>
        <p:spPr>
          <a:xfrm>
            <a:off x="2520828" y="6723449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FCFA4CE-A68C-34BE-1A24-DD93E95F7C2A}"/>
              </a:ext>
            </a:extLst>
          </p:cNvPr>
          <p:cNvCxnSpPr>
            <a:cxnSpLocks/>
          </p:cNvCxnSpPr>
          <p:nvPr/>
        </p:nvCxnSpPr>
        <p:spPr>
          <a:xfrm flipH="1">
            <a:off x="2399501" y="6622514"/>
            <a:ext cx="2100157" cy="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2400CBA-CE1A-A61C-E2DC-F924E645062B}"/>
              </a:ext>
            </a:extLst>
          </p:cNvPr>
          <p:cNvCxnSpPr>
            <a:cxnSpLocks/>
          </p:cNvCxnSpPr>
          <p:nvPr/>
        </p:nvCxnSpPr>
        <p:spPr>
          <a:xfrm flipH="1">
            <a:off x="2398041" y="6907257"/>
            <a:ext cx="2100157" cy="1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60EB6D5-592C-3E9C-9019-F1A91D18EC11}"/>
              </a:ext>
            </a:extLst>
          </p:cNvPr>
          <p:cNvSpPr txBox="1"/>
          <p:nvPr/>
        </p:nvSpPr>
        <p:spPr>
          <a:xfrm flipH="1">
            <a:off x="4499000" y="6574401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F62435A-0971-4E36-5E76-186538045373}"/>
              </a:ext>
            </a:extLst>
          </p:cNvPr>
          <p:cNvCxnSpPr>
            <a:cxnSpLocks/>
          </p:cNvCxnSpPr>
          <p:nvPr/>
        </p:nvCxnSpPr>
        <p:spPr>
          <a:xfrm>
            <a:off x="4560053" y="6760765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2F164E0-A48B-06A0-F045-939578171AE1}"/>
              </a:ext>
            </a:extLst>
          </p:cNvPr>
          <p:cNvSpPr txBox="1"/>
          <p:nvPr/>
        </p:nvSpPr>
        <p:spPr>
          <a:xfrm>
            <a:off x="2276263" y="6523757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9F9C6E4-6740-A654-7B58-98F8622C23EE}"/>
              </a:ext>
            </a:extLst>
          </p:cNvPr>
          <p:cNvSpPr txBox="1"/>
          <p:nvPr/>
        </p:nvSpPr>
        <p:spPr>
          <a:xfrm>
            <a:off x="4750016" y="6571724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CA969-7A88-FAA8-8F87-B06B419597F4}"/>
              </a:ext>
            </a:extLst>
          </p:cNvPr>
          <p:cNvSpPr txBox="1"/>
          <p:nvPr/>
        </p:nvSpPr>
        <p:spPr>
          <a:xfrm>
            <a:off x="3706349" y="1546741"/>
            <a:ext cx="2176908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Intermediary</a:t>
            </a:r>
          </a:p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(CBO Hub/HIE)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7" name="Picture 1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BA88B77-EEF0-ADA9-97B7-35B25E07E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22" y="1109992"/>
            <a:ext cx="457519" cy="4575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7145F3-0CC5-558E-65DB-06A11346C1CB}"/>
              </a:ext>
            </a:extLst>
          </p:cNvPr>
          <p:cNvCxnSpPr/>
          <p:nvPr/>
        </p:nvCxnSpPr>
        <p:spPr>
          <a:xfrm>
            <a:off x="388924" y="707478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:9_WhitePrint-Basic">
  <a:themeElements>
    <a:clrScheme name="LB-1">
      <a:dk1>
        <a:srgbClr val="000000"/>
      </a:dk1>
      <a:lt1>
        <a:srgbClr val="FFFFFF"/>
      </a:lt1>
      <a:dk2>
        <a:srgbClr val="0E2641"/>
      </a:dk2>
      <a:lt2>
        <a:srgbClr val="E5EEEF"/>
      </a:lt2>
      <a:accent1>
        <a:srgbClr val="335EAC"/>
      </a:accent1>
      <a:accent2>
        <a:srgbClr val="167FAC"/>
      </a:accent2>
      <a:accent3>
        <a:srgbClr val="6E7881"/>
      </a:accent3>
      <a:accent4>
        <a:srgbClr val="238541"/>
      </a:accent4>
      <a:accent5>
        <a:srgbClr val="D3442E"/>
      </a:accent5>
      <a:accent6>
        <a:srgbClr val="5D499E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DA5D221-2F87-7B45-AC35-4B8A769F4A4B}" vid="{93D4D1F7-A1F9-DC46-AC53-4EA5240238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F04E9A1B48544A813770D804417BF" ma:contentTypeVersion="13" ma:contentTypeDescription="Create a new document." ma:contentTypeScope="" ma:versionID="dd07cf450fc0bbc92bf9b5df4816044e">
  <xsd:schema xmlns:xsd="http://www.w3.org/2001/XMLSchema" xmlns:xs="http://www.w3.org/2001/XMLSchema" xmlns:p="http://schemas.microsoft.com/office/2006/metadata/properties" xmlns:ns1="http://schemas.microsoft.com/sharepoint/v3" xmlns:ns2="9ed5a28f-e285-4793-933e-f86572ea3e88" xmlns:ns3="82D0F40D-97DD-4AB3-B4BB-3ECBE327B628" xmlns:ns4="a130c0bc-081d-4a7d-8c4b-0d956631a56e" xmlns:ns5="82d0f40d-97dd-4ab3-b4bb-3ecbe327b628" targetNamespace="http://schemas.microsoft.com/office/2006/metadata/properties" ma:root="true" ma:fieldsID="7b7da610034bd1dcfa32b40576748e72" ns1:_="" ns2:_="" ns3:_="" ns4:_="" ns5:_="">
    <xsd:import namespace="http://schemas.microsoft.com/sharepoint/v3"/>
    <xsd:import namespace="9ed5a28f-e285-4793-933e-f86572ea3e88"/>
    <xsd:import namespace="82D0F40D-97DD-4AB3-B4BB-3ECBE327B628"/>
    <xsd:import namespace="a130c0bc-081d-4a7d-8c4b-0d956631a56e"/>
    <xsd:import namespace="82d0f40d-97dd-4ab3-b4bb-3ecbe327b62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LCG_x0020_Document_x0020_Workflow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AutoKeyPoints" minOccurs="0"/>
                <xsd:element ref="ns5:MediaServiceKeyPoints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DateTaken" minOccurs="0"/>
                <xsd:element ref="ns5:lcf76f155ced4ddcb4097134ff3c332f" minOccurs="0"/>
                <xsd:element ref="ns2:TaxCatchAll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5a28f-e285-4793-933e-f86572ea3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4" nillable="true" ma:displayName="Taxonomy Catch All Column" ma:hidden="true" ma:list="{72b8430a-dc37-4799-b8d6-a24c35180534}" ma:internalName="TaxCatchAll" ma:showField="CatchAllData" ma:web="9ed5a28f-e285-4793-933e-f86572ea3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F40D-97DD-4AB3-B4BB-3ECBE327B628" elementFormDefault="qualified">
    <xsd:import namespace="http://schemas.microsoft.com/office/2006/documentManagement/types"/>
    <xsd:import namespace="http://schemas.microsoft.com/office/infopath/2007/PartnerControls"/>
    <xsd:element name="LCG_x0020_Document_x0020_Workflow" ma:index="11" nillable="true" ma:displayName="LCG Document Workflow" ma:internalName="LCG_x0020_Document_x0020_Workflo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0c0bc-081d-4a7d-8c4b-0d956631a56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f40d-97dd-4ab3-b4bb-3ecbe327b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1e966ca-5672-46ee-972e-cf8e61d1e4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8C7F45-7949-46F2-9260-832792839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2125AD-686C-426C-A127-14E15AF47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d5a28f-e285-4793-933e-f86572ea3e88"/>
    <ds:schemaRef ds:uri="82D0F40D-97DD-4AB3-B4BB-3ECBE327B628"/>
    <ds:schemaRef ds:uri="a130c0bc-081d-4a7d-8c4b-0d956631a56e"/>
    <ds:schemaRef ds:uri="82d0f40d-97dd-4ab3-b4bb-3ecbe327b6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MITRE_PPT_template_16x9_2021_v1</Template>
  <TotalTime>80348</TotalTime>
  <Words>490</Words>
  <Application>Microsoft Office PowerPoint</Application>
  <PresentationFormat>Custom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16:9_WhitePrint-Basic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Brown</dc:creator>
  <cp:lastModifiedBy>Sarah Gaunt</cp:lastModifiedBy>
  <cp:revision>908</cp:revision>
  <cp:lastPrinted>2020-12-17T13:42:49Z</cp:lastPrinted>
  <dcterms:created xsi:type="dcterms:W3CDTF">2021-09-01T12:19:28Z</dcterms:created>
  <dcterms:modified xsi:type="dcterms:W3CDTF">2023-07-30T23:39:02Z</dcterms:modified>
</cp:coreProperties>
</file>