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
  </p:notesMasterIdLst>
  <p:handoutMasterIdLst>
    <p:handoutMasterId r:id="rId6"/>
  </p:handoutMasterIdLst>
  <p:sldIdLst>
    <p:sldId id="272" r:id="rId2"/>
    <p:sldId id="273" r:id="rId3"/>
    <p:sldId id="274" r:id="rId4"/>
  </p:sldIdLst>
  <p:sldSz cx="9144000" cy="5143500" type="screen16x9"/>
  <p:notesSz cx="6858000" cy="9144000"/>
  <p:defaultTextStyle>
    <a:defPPr>
      <a:defRPr lang="en-US"/>
    </a:defPPr>
    <a:lvl1pPr algn="l" defTabSz="457200" rtl="0" fontAlgn="base">
      <a:spcBef>
        <a:spcPct val="0"/>
      </a:spcBef>
      <a:spcAft>
        <a:spcPct val="0"/>
      </a:spcAft>
      <a:defRPr kern="1200">
        <a:solidFill>
          <a:schemeClr val="tx1"/>
        </a:solidFill>
        <a:latin typeface="Arial" panose="020B0604020202020204" pitchFamily="34" charset="0"/>
        <a:ea typeface="ヒラギノ角ゴ Pro W3" pitchFamily="-126" charset="-128"/>
        <a:cs typeface="+mn-cs"/>
      </a:defRPr>
    </a:lvl1pPr>
    <a:lvl2pPr marL="457200" algn="l" defTabSz="457200" rtl="0" fontAlgn="base">
      <a:spcBef>
        <a:spcPct val="0"/>
      </a:spcBef>
      <a:spcAft>
        <a:spcPct val="0"/>
      </a:spcAft>
      <a:defRPr kern="1200">
        <a:solidFill>
          <a:schemeClr val="tx1"/>
        </a:solidFill>
        <a:latin typeface="Arial" panose="020B0604020202020204" pitchFamily="34" charset="0"/>
        <a:ea typeface="ヒラギノ角ゴ Pro W3" pitchFamily="-126" charset="-128"/>
        <a:cs typeface="+mn-cs"/>
      </a:defRPr>
    </a:lvl2pPr>
    <a:lvl3pPr marL="914400" algn="l" defTabSz="457200" rtl="0" fontAlgn="base">
      <a:spcBef>
        <a:spcPct val="0"/>
      </a:spcBef>
      <a:spcAft>
        <a:spcPct val="0"/>
      </a:spcAft>
      <a:defRPr kern="1200">
        <a:solidFill>
          <a:schemeClr val="tx1"/>
        </a:solidFill>
        <a:latin typeface="Arial" panose="020B0604020202020204" pitchFamily="34" charset="0"/>
        <a:ea typeface="ヒラギノ角ゴ Pro W3" pitchFamily="-126" charset="-128"/>
        <a:cs typeface="+mn-cs"/>
      </a:defRPr>
    </a:lvl3pPr>
    <a:lvl4pPr marL="1371600" algn="l" defTabSz="457200" rtl="0" fontAlgn="base">
      <a:spcBef>
        <a:spcPct val="0"/>
      </a:spcBef>
      <a:spcAft>
        <a:spcPct val="0"/>
      </a:spcAft>
      <a:defRPr kern="1200">
        <a:solidFill>
          <a:schemeClr val="tx1"/>
        </a:solidFill>
        <a:latin typeface="Arial" panose="020B0604020202020204" pitchFamily="34" charset="0"/>
        <a:ea typeface="ヒラギノ角ゴ Pro W3" pitchFamily="-126" charset="-128"/>
        <a:cs typeface="+mn-cs"/>
      </a:defRPr>
    </a:lvl4pPr>
    <a:lvl5pPr marL="1828800" algn="l" defTabSz="457200" rtl="0" fontAlgn="base">
      <a:spcBef>
        <a:spcPct val="0"/>
      </a:spcBef>
      <a:spcAft>
        <a:spcPct val="0"/>
      </a:spcAft>
      <a:defRPr kern="1200">
        <a:solidFill>
          <a:schemeClr val="tx1"/>
        </a:solidFill>
        <a:latin typeface="Arial" panose="020B0604020202020204" pitchFamily="34" charset="0"/>
        <a:ea typeface="ヒラギノ角ゴ Pro W3" pitchFamily="-126" charset="-128"/>
        <a:cs typeface="+mn-cs"/>
      </a:defRPr>
    </a:lvl5pPr>
    <a:lvl6pPr marL="2286000" algn="l" defTabSz="914400" rtl="0" eaLnBrk="1" latinLnBrk="0" hangingPunct="1">
      <a:defRPr kern="1200">
        <a:solidFill>
          <a:schemeClr val="tx1"/>
        </a:solidFill>
        <a:latin typeface="Arial" panose="020B0604020202020204" pitchFamily="34" charset="0"/>
        <a:ea typeface="ヒラギノ角ゴ Pro W3" pitchFamily="-126" charset="-128"/>
        <a:cs typeface="+mn-cs"/>
      </a:defRPr>
    </a:lvl6pPr>
    <a:lvl7pPr marL="2743200" algn="l" defTabSz="914400" rtl="0" eaLnBrk="1" latinLnBrk="0" hangingPunct="1">
      <a:defRPr kern="1200">
        <a:solidFill>
          <a:schemeClr val="tx1"/>
        </a:solidFill>
        <a:latin typeface="Arial" panose="020B0604020202020204" pitchFamily="34" charset="0"/>
        <a:ea typeface="ヒラギノ角ゴ Pro W3" pitchFamily="-126" charset="-128"/>
        <a:cs typeface="+mn-cs"/>
      </a:defRPr>
    </a:lvl7pPr>
    <a:lvl8pPr marL="3200400" algn="l" defTabSz="914400" rtl="0" eaLnBrk="1" latinLnBrk="0" hangingPunct="1">
      <a:defRPr kern="1200">
        <a:solidFill>
          <a:schemeClr val="tx1"/>
        </a:solidFill>
        <a:latin typeface="Arial" panose="020B0604020202020204" pitchFamily="34" charset="0"/>
        <a:ea typeface="ヒラギノ角ゴ Pro W3" pitchFamily="-126" charset="-128"/>
        <a:cs typeface="+mn-cs"/>
      </a:defRPr>
    </a:lvl8pPr>
    <a:lvl9pPr marL="3657600" algn="l" defTabSz="914400" rtl="0" eaLnBrk="1" latinLnBrk="0" hangingPunct="1">
      <a:defRPr kern="1200">
        <a:solidFill>
          <a:schemeClr val="tx1"/>
        </a:solidFill>
        <a:latin typeface="Arial" panose="020B0604020202020204" pitchFamily="34" charset="0"/>
        <a:ea typeface="ヒラギノ角ゴ Pro W3" pitchFamily="-126" charset="-128"/>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47679"/>
    <a:srgbClr val="000000"/>
    <a:srgbClr val="BABCBE"/>
    <a:srgbClr val="EC2227"/>
    <a:srgbClr val="3D302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422" autoAdjust="0"/>
  </p:normalViewPr>
  <p:slideViewPr>
    <p:cSldViewPr snapToGrid="0" snapToObjects="1">
      <p:cViewPr varScale="1">
        <p:scale>
          <a:sx n="161" d="100"/>
          <a:sy n="161" d="100"/>
        </p:scale>
        <p:origin x="784" y="192"/>
      </p:cViewPr>
      <p:guideLst/>
    </p:cSldViewPr>
  </p:slideViewPr>
  <p:notesTextViewPr>
    <p:cViewPr>
      <p:scale>
        <a:sx n="3" d="2"/>
        <a:sy n="3" d="2"/>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5" Type="http://schemas.openxmlformats.org/officeDocument/2006/relationships/notesMaster" Target="notesMasters/notesMaster1.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AA1C933-A3A7-4819-936C-08BC92B92FBB}"/>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en-US"/>
          </a:p>
        </p:txBody>
      </p:sp>
      <p:sp>
        <p:nvSpPr>
          <p:cNvPr id="3" name="Date Placeholder 2">
            <a:extLst>
              <a:ext uri="{FF2B5EF4-FFF2-40B4-BE49-F238E27FC236}">
                <a16:creationId xmlns:a16="http://schemas.microsoft.com/office/drawing/2014/main" id="{7357D131-690E-4A4C-981C-5576EB4502F2}"/>
              </a:ext>
            </a:extLst>
          </p:cNvPr>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anose="020F0502020204030204" pitchFamily="34" charset="0"/>
              </a:defRPr>
            </a:lvl1pPr>
          </a:lstStyle>
          <a:p>
            <a:fld id="{1BCE7D1B-E2D6-42EC-A46F-6B8D8AB722EA}" type="datetime1">
              <a:rPr lang="en-US" altLang="en-US"/>
              <a:pPr/>
              <a:t>9/3/20</a:t>
            </a:fld>
            <a:endParaRPr lang="en-US" altLang="en-US"/>
          </a:p>
        </p:txBody>
      </p:sp>
      <p:sp>
        <p:nvSpPr>
          <p:cNvPr id="4" name="Footer Placeholder 3">
            <a:extLst>
              <a:ext uri="{FF2B5EF4-FFF2-40B4-BE49-F238E27FC236}">
                <a16:creationId xmlns:a16="http://schemas.microsoft.com/office/drawing/2014/main" id="{9C1D8EA6-9C86-4F7F-B7C5-070E4D9F8F77}"/>
              </a:ext>
            </a:extLst>
          </p:cNvPr>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en-US"/>
          </a:p>
        </p:txBody>
      </p:sp>
      <p:sp>
        <p:nvSpPr>
          <p:cNvPr id="5" name="Slide Number Placeholder 4">
            <a:extLst>
              <a:ext uri="{FF2B5EF4-FFF2-40B4-BE49-F238E27FC236}">
                <a16:creationId xmlns:a16="http://schemas.microsoft.com/office/drawing/2014/main" id="{D9B6D92A-0A5F-4AA1-95B8-1326F4D535D3}"/>
              </a:ext>
            </a:extLst>
          </p:cNvPr>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anose="020F0502020204030204" pitchFamily="34" charset="0"/>
              </a:defRPr>
            </a:lvl1pPr>
          </a:lstStyle>
          <a:p>
            <a:fld id="{DEE606E1-2B5C-4ABE-86A7-571D882BB723}" type="slidenum">
              <a:rPr lang="en-US" altLang="en-US"/>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67166A2-FEF6-4EC8-84B3-A76311A6FF5E}"/>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en-US"/>
          </a:p>
        </p:txBody>
      </p:sp>
      <p:sp>
        <p:nvSpPr>
          <p:cNvPr id="3" name="Date Placeholder 2">
            <a:extLst>
              <a:ext uri="{FF2B5EF4-FFF2-40B4-BE49-F238E27FC236}">
                <a16:creationId xmlns:a16="http://schemas.microsoft.com/office/drawing/2014/main" id="{CE67BC3C-A21A-48F0-A2C9-8D7DD406C7BB}"/>
              </a:ext>
            </a:extLst>
          </p:cNvPr>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anose="020F0502020204030204" pitchFamily="34" charset="0"/>
              </a:defRPr>
            </a:lvl1pPr>
          </a:lstStyle>
          <a:p>
            <a:fld id="{60D4D74E-7671-46E5-9A5B-14F31A4C0D2E}" type="datetime1">
              <a:rPr lang="en-US" altLang="en-US"/>
              <a:pPr/>
              <a:t>9/3/20</a:t>
            </a:fld>
            <a:endParaRPr lang="en-US" altLang="en-US"/>
          </a:p>
        </p:txBody>
      </p:sp>
      <p:sp>
        <p:nvSpPr>
          <p:cNvPr id="4" name="Slide Image Placeholder 3">
            <a:extLst>
              <a:ext uri="{FF2B5EF4-FFF2-40B4-BE49-F238E27FC236}">
                <a16:creationId xmlns:a16="http://schemas.microsoft.com/office/drawing/2014/main" id="{E9E93702-94BE-4671-89D2-9C4D526405B7}"/>
              </a:ext>
            </a:extLst>
          </p:cNvPr>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28EB7E0D-EC1C-459D-9D11-7E7BC045C40D}"/>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BE37DDC7-F62A-471B-8BFE-AA38872463FC}"/>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en-US"/>
          </a:p>
        </p:txBody>
      </p:sp>
      <p:sp>
        <p:nvSpPr>
          <p:cNvPr id="7" name="Slide Number Placeholder 6">
            <a:extLst>
              <a:ext uri="{FF2B5EF4-FFF2-40B4-BE49-F238E27FC236}">
                <a16:creationId xmlns:a16="http://schemas.microsoft.com/office/drawing/2014/main" id="{3680F202-6235-4914-8937-DCBF6EA68FC1}"/>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anose="020F0502020204030204" pitchFamily="34" charset="0"/>
              </a:defRPr>
            </a:lvl1pPr>
          </a:lstStyle>
          <a:p>
            <a:fld id="{CF4A7F80-F256-4EC8-A9CC-1A842C6C5143}" type="slidenum">
              <a:rPr lang="en-US" altLang="en-US"/>
              <a:pPr/>
              <a:t>‹#›</a:t>
            </a:fld>
            <a:endParaRPr lang="en-US" altLang="en-US"/>
          </a:p>
        </p:txBody>
      </p:sp>
    </p:spTree>
  </p:cSld>
  <p:clrMap bg1="lt1" tx1="dk1" bg2="lt2" tx2="dk2" accent1="accent1" accent2="accent2" accent3="accent3" accent4="accent4" accent5="accent5" accent6="accent6" hlink="hlink" folHlink="folHlink"/>
  <p:hf hdr="0" ftr="0" dt="0"/>
  <p:notesStyle>
    <a:lvl1pPr algn="l" defTabSz="457200" rtl="0" fontAlgn="base">
      <a:spcBef>
        <a:spcPct val="30000"/>
      </a:spcBef>
      <a:spcAft>
        <a:spcPct val="0"/>
      </a:spcAft>
      <a:defRPr sz="1200" kern="1200">
        <a:solidFill>
          <a:schemeClr val="tx1"/>
        </a:solidFill>
        <a:latin typeface="+mn-lt"/>
        <a:ea typeface="ヒラギノ角ゴ Pro W3" pitchFamily="-126" charset="-128"/>
        <a:cs typeface="+mn-cs"/>
      </a:defRPr>
    </a:lvl1pPr>
    <a:lvl2pPr marL="457200" algn="l" defTabSz="457200" rtl="0" fontAlgn="base">
      <a:spcBef>
        <a:spcPct val="30000"/>
      </a:spcBef>
      <a:spcAft>
        <a:spcPct val="0"/>
      </a:spcAft>
      <a:defRPr sz="1200" kern="1200">
        <a:solidFill>
          <a:schemeClr val="tx1"/>
        </a:solidFill>
        <a:latin typeface="+mn-lt"/>
        <a:ea typeface="ヒラギノ角ゴ Pro W3" pitchFamily="-126" charset="-128"/>
        <a:cs typeface="+mn-cs"/>
      </a:defRPr>
    </a:lvl2pPr>
    <a:lvl3pPr marL="914400" algn="l" defTabSz="457200" rtl="0" fontAlgn="base">
      <a:spcBef>
        <a:spcPct val="30000"/>
      </a:spcBef>
      <a:spcAft>
        <a:spcPct val="0"/>
      </a:spcAft>
      <a:defRPr sz="1200" kern="1200">
        <a:solidFill>
          <a:schemeClr val="tx1"/>
        </a:solidFill>
        <a:latin typeface="+mn-lt"/>
        <a:ea typeface="ヒラギノ角ゴ Pro W3" pitchFamily="-126" charset="-128"/>
        <a:cs typeface="+mn-cs"/>
      </a:defRPr>
    </a:lvl3pPr>
    <a:lvl4pPr marL="1371600" algn="l" defTabSz="457200" rtl="0" fontAlgn="base">
      <a:spcBef>
        <a:spcPct val="30000"/>
      </a:spcBef>
      <a:spcAft>
        <a:spcPct val="0"/>
      </a:spcAft>
      <a:defRPr sz="1200" kern="1200">
        <a:solidFill>
          <a:schemeClr val="tx1"/>
        </a:solidFill>
        <a:latin typeface="+mn-lt"/>
        <a:ea typeface="ヒラギノ角ゴ Pro W3" pitchFamily="-126" charset="-128"/>
        <a:cs typeface="+mn-cs"/>
      </a:defRPr>
    </a:lvl4pPr>
    <a:lvl5pPr marL="1828800" algn="l" defTabSz="457200" rtl="0" fontAlgn="base">
      <a:spcBef>
        <a:spcPct val="30000"/>
      </a:spcBef>
      <a:spcAft>
        <a:spcPct val="0"/>
      </a:spcAft>
      <a:defRPr sz="1200" kern="1200">
        <a:solidFill>
          <a:schemeClr val="tx1"/>
        </a:solidFill>
        <a:latin typeface="+mn-lt"/>
        <a:ea typeface="ヒラギノ角ゴ Pro W3" pitchFamily="-126"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F4A7F80-F256-4EC8-A9CC-1A842C6C5143}" type="slidenum">
              <a:rPr lang="en-US" altLang="en-US" smtClean="0"/>
              <a:pPr/>
              <a:t>1</a:t>
            </a:fld>
            <a:endParaRPr lang="en-US" altLang="en-US"/>
          </a:p>
        </p:txBody>
      </p:sp>
    </p:spTree>
    <p:extLst>
      <p:ext uri="{BB962C8B-B14F-4D97-AF65-F5344CB8AC3E}">
        <p14:creationId xmlns:p14="http://schemas.microsoft.com/office/powerpoint/2010/main" val="4156169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F4A7F80-F256-4EC8-A9CC-1A842C6C5143}" type="slidenum">
              <a:rPr lang="en-US" altLang="en-US" smtClean="0"/>
              <a:pPr/>
              <a:t>3</a:t>
            </a:fld>
            <a:endParaRPr lang="en-US" altLang="en-US"/>
          </a:p>
        </p:txBody>
      </p:sp>
    </p:spTree>
    <p:extLst>
      <p:ext uri="{BB962C8B-B14F-4D97-AF65-F5344CB8AC3E}">
        <p14:creationId xmlns:p14="http://schemas.microsoft.com/office/powerpoint/2010/main" val="339076523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CDE7049-8656-4A52-909A-CA015733F8B7}"/>
              </a:ext>
            </a:extLst>
          </p:cNvPr>
          <p:cNvSpPr/>
          <p:nvPr/>
        </p:nvSpPr>
        <p:spPr>
          <a:xfrm>
            <a:off x="457200" y="0"/>
            <a:ext cx="5703888" cy="5143500"/>
          </a:xfrm>
          <a:prstGeom prst="rect">
            <a:avLst/>
          </a:prstGeom>
          <a:solidFill>
            <a:srgbClr val="BABCBE"/>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fontAlgn="auto">
              <a:spcBef>
                <a:spcPts val="0"/>
              </a:spcBef>
              <a:spcAft>
                <a:spcPts val="0"/>
              </a:spcAft>
              <a:defRPr/>
            </a:pPr>
            <a:endParaRPr lang="en-US"/>
          </a:p>
        </p:txBody>
      </p:sp>
      <p:pic>
        <p:nvPicPr>
          <p:cNvPr id="6" name="Picture 7">
            <a:extLst>
              <a:ext uri="{FF2B5EF4-FFF2-40B4-BE49-F238E27FC236}">
                <a16:creationId xmlns:a16="http://schemas.microsoft.com/office/drawing/2014/main" id="{C8AE2DB7-DAEF-4F3E-85D5-E352F4BCAC2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797037" y="1440857"/>
            <a:ext cx="1731962"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Straight Connector 6">
            <a:extLst>
              <a:ext uri="{FF2B5EF4-FFF2-40B4-BE49-F238E27FC236}">
                <a16:creationId xmlns:a16="http://schemas.microsoft.com/office/drawing/2014/main" id="{949C8297-3E7F-4E22-8269-869CEA5AABB8}"/>
              </a:ext>
            </a:extLst>
          </p:cNvPr>
          <p:cNvCxnSpPr/>
          <p:nvPr/>
        </p:nvCxnSpPr>
        <p:spPr>
          <a:xfrm>
            <a:off x="833438" y="874713"/>
            <a:ext cx="0" cy="2125662"/>
          </a:xfrm>
          <a:prstGeom prst="line">
            <a:avLst/>
          </a:prstGeom>
          <a:ln w="63500">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ctrTitle" hasCustomPrompt="1"/>
          </p:nvPr>
        </p:nvSpPr>
        <p:spPr>
          <a:xfrm>
            <a:off x="1180870" y="895551"/>
            <a:ext cx="4738447" cy="1151670"/>
          </a:xfrm>
        </p:spPr>
        <p:txBody>
          <a:bodyPr anchor="b">
            <a:noAutofit/>
          </a:bodyPr>
          <a:lstStyle>
            <a:lvl1pPr algn="l">
              <a:defRPr sz="3000" b="1" i="0" spc="120">
                <a:latin typeface="Arial"/>
                <a:cs typeface="Arial"/>
              </a:defRPr>
            </a:lvl1pPr>
          </a:lstStyle>
          <a:p>
            <a:r>
              <a:rPr lang="en-US" dirty="0"/>
              <a:t>FHIR Experience</a:t>
            </a:r>
          </a:p>
        </p:txBody>
      </p:sp>
      <p:sp>
        <p:nvSpPr>
          <p:cNvPr id="3" name="Subtitle 2"/>
          <p:cNvSpPr>
            <a:spLocks noGrp="1"/>
          </p:cNvSpPr>
          <p:nvPr>
            <p:ph type="subTitle" idx="1" hasCustomPrompt="1"/>
          </p:nvPr>
        </p:nvSpPr>
        <p:spPr>
          <a:xfrm>
            <a:off x="1180870" y="2287197"/>
            <a:ext cx="4668695" cy="877213"/>
          </a:xfrm>
        </p:spPr>
        <p:txBody>
          <a:bodyPr>
            <a:noAutofit/>
          </a:bodyPr>
          <a:lstStyle>
            <a:lvl1pPr marL="0" marR="0" indent="0" algn="l" defTabSz="457200" rtl="0" eaLnBrk="1" fontAlgn="base" latinLnBrk="0" hangingPunct="1">
              <a:lnSpc>
                <a:spcPct val="100000"/>
              </a:lnSpc>
              <a:spcBef>
                <a:spcPts val="600"/>
              </a:spcBef>
              <a:spcAft>
                <a:spcPct val="0"/>
              </a:spcAft>
              <a:buClrTx/>
              <a:buSzTx/>
              <a:buFont typeface="Arial" panose="020B0604020202020204" pitchFamily="34" charset="0"/>
              <a:buNone/>
              <a:tabLst/>
              <a:defRPr sz="2400">
                <a:solidFill>
                  <a:srgbClr val="EC2227"/>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457200" rtl="0" eaLnBrk="1" fontAlgn="base" latinLnBrk="0" hangingPunct="1">
              <a:lnSpc>
                <a:spcPct val="100000"/>
              </a:lnSpc>
              <a:spcBef>
                <a:spcPts val="600"/>
              </a:spcBef>
              <a:spcAft>
                <a:spcPct val="0"/>
              </a:spcAft>
              <a:buClrTx/>
              <a:buSzTx/>
              <a:buFont typeface="Arial" panose="020B0604020202020204" pitchFamily="34" charset="0"/>
              <a:buNone/>
              <a:tabLst/>
              <a:defRPr/>
            </a:pPr>
            <a:r>
              <a:rPr lang="en-US" dirty="0"/>
              <a:t>Implementation Guides</a:t>
            </a:r>
          </a:p>
          <a:p>
            <a:endParaRPr lang="en-US" dirty="0"/>
          </a:p>
        </p:txBody>
      </p:sp>
      <p:sp>
        <p:nvSpPr>
          <p:cNvPr id="20" name="Text Placeholder 19"/>
          <p:cNvSpPr>
            <a:spLocks noGrp="1"/>
          </p:cNvSpPr>
          <p:nvPr>
            <p:ph type="body" sz="quarter" idx="10" hasCustomPrompt="1"/>
          </p:nvPr>
        </p:nvSpPr>
        <p:spPr>
          <a:xfrm>
            <a:off x="1181100" y="3721208"/>
            <a:ext cx="4026440" cy="412750"/>
          </a:xfrm>
        </p:spPr>
        <p:txBody>
          <a:bodyPr anchor="b">
            <a:noAutofit/>
          </a:bodyPr>
          <a:lstStyle>
            <a:lvl1pPr marL="0" marR="0" indent="0" algn="l" defTabSz="457200" rtl="0" eaLnBrk="1" fontAlgn="auto" latinLnBrk="0" hangingPunct="1">
              <a:lnSpc>
                <a:spcPct val="100000"/>
              </a:lnSpc>
              <a:spcBef>
                <a:spcPts val="0"/>
              </a:spcBef>
              <a:spcAft>
                <a:spcPts val="0"/>
              </a:spcAft>
              <a:buClrTx/>
              <a:buSzTx/>
              <a:buFontTx/>
              <a:buNone/>
              <a:tabLst/>
              <a:defRPr sz="2000"/>
            </a:lvl1pPr>
          </a:lstStyle>
          <a:p>
            <a:pPr lvl="0"/>
            <a:r>
              <a:rPr lang="en-US" noProof="0"/>
              <a:t>Eric Haas</a:t>
            </a:r>
            <a:endParaRPr lang="en-US" noProof="0" dirty="0"/>
          </a:p>
        </p:txBody>
      </p:sp>
      <p:sp>
        <p:nvSpPr>
          <p:cNvPr id="8" name="Footer Placeholder 4">
            <a:extLst>
              <a:ext uri="{FF2B5EF4-FFF2-40B4-BE49-F238E27FC236}">
                <a16:creationId xmlns:a16="http://schemas.microsoft.com/office/drawing/2014/main" id="{8E2087E9-637C-4C09-8985-3BAE95EB3A0C}"/>
              </a:ext>
            </a:extLst>
          </p:cNvPr>
          <p:cNvSpPr>
            <a:spLocks noGrp="1"/>
          </p:cNvSpPr>
          <p:nvPr>
            <p:ph type="ftr" sz="quarter" idx="11"/>
          </p:nvPr>
        </p:nvSpPr>
        <p:spPr>
          <a:xfrm>
            <a:off x="1071563" y="4827588"/>
            <a:ext cx="4729162" cy="157162"/>
          </a:xfrm>
        </p:spPr>
        <p:txBody>
          <a:bodyPr>
            <a:noAutofit/>
          </a:bodyPr>
          <a:lstStyle>
            <a:lvl1pPr>
              <a:defRPr/>
            </a:lvl1pPr>
          </a:lstStyle>
          <a:p>
            <a:r>
              <a:rPr lang="en-US" b="1" dirty="0"/>
              <a:t>© 2019 Health Level Seven ® International. Licensed under Creative Commons Attribution 4.0 International</a:t>
            </a:r>
          </a:p>
          <a:p>
            <a:r>
              <a:rPr lang="en-US" b="1" dirty="0"/>
              <a:t>HL7, Health Level Seven, FHIR and the FHIR flame logo are registered trademarks of Health Level Seven International. Reg. U.S. TM Office.</a:t>
            </a:r>
          </a:p>
        </p:txBody>
      </p:sp>
      <p:sp>
        <p:nvSpPr>
          <p:cNvPr id="9" name="Date Placeholder 3">
            <a:extLst>
              <a:ext uri="{FF2B5EF4-FFF2-40B4-BE49-F238E27FC236}">
                <a16:creationId xmlns:a16="http://schemas.microsoft.com/office/drawing/2014/main" id="{AEAF7E73-D995-4378-86E2-E0B1F5C1F622}"/>
              </a:ext>
            </a:extLst>
          </p:cNvPr>
          <p:cNvSpPr>
            <a:spLocks noGrp="1"/>
          </p:cNvSpPr>
          <p:nvPr>
            <p:ph type="dt" sz="half" idx="12"/>
          </p:nvPr>
        </p:nvSpPr>
        <p:spPr>
          <a:xfrm>
            <a:off x="1181100" y="4252913"/>
            <a:ext cx="1304925" cy="207962"/>
          </a:xfrm>
        </p:spPr>
        <p:txBody>
          <a:bodyPr lIns="0" tIns="0" rIns="0" bIns="0" anchor="b">
            <a:noAutofit/>
          </a:bodyPr>
          <a:lstStyle>
            <a:lvl1pPr>
              <a:defRPr sz="1800"/>
            </a:lvl1pPr>
          </a:lstStyle>
          <a:p>
            <a:fld id="{23F303CC-BC6F-44EE-9A09-81F690F71D2E}" type="datetime1">
              <a:rPr lang="en-US" altLang="en-US" smtClean="0"/>
              <a:t>9/3/20</a:t>
            </a:fld>
            <a:endParaRPr lang="en-US" altLang="en-US" dirty="0"/>
          </a:p>
        </p:txBody>
      </p:sp>
      <p:pic>
        <p:nvPicPr>
          <p:cNvPr id="15" name="Picture 14" descr="Creative Commons Licence">
            <a:extLst>
              <a:ext uri="{FF2B5EF4-FFF2-40B4-BE49-F238E27FC236}">
                <a16:creationId xmlns:a16="http://schemas.microsoft.com/office/drawing/2014/main" id="{B400A948-C3CD-4AB8-A0B0-5E7E9538E397}"/>
              </a:ext>
            </a:extLst>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8087932" y="4679950"/>
            <a:ext cx="838200" cy="295275"/>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a:extLst>
              <a:ext uri="{FF2B5EF4-FFF2-40B4-BE49-F238E27FC236}">
                <a16:creationId xmlns:a16="http://schemas.microsoft.com/office/drawing/2014/main" id="{C8926BE3-F26A-44BC-B1F1-8AC7C357627E}"/>
              </a:ext>
            </a:extLst>
          </p:cNvPr>
          <p:cNvPicPr>
            <a:picLocks noChangeAspect="1"/>
          </p:cNvPicPr>
          <p:nvPr userDrawn="1"/>
        </p:nvPicPr>
        <p:blipFill>
          <a:blip r:embed="rId4"/>
          <a:stretch>
            <a:fillRect/>
          </a:stretch>
        </p:blipFill>
        <p:spPr>
          <a:xfrm>
            <a:off x="6667193" y="2767633"/>
            <a:ext cx="1929304" cy="465483"/>
          </a:xfrm>
          <a:prstGeom prst="rect">
            <a:avLst/>
          </a:prstGeom>
        </p:spPr>
      </p:pic>
    </p:spTree>
    <p:extLst>
      <p:ext uri="{BB962C8B-B14F-4D97-AF65-F5344CB8AC3E}">
        <p14:creationId xmlns:p14="http://schemas.microsoft.com/office/powerpoint/2010/main" val="2237845615"/>
      </p:ext>
    </p:extLst>
  </p:cSld>
  <p:clrMapOvr>
    <a:masterClrMapping/>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9726A6D-74FA-43B6-9403-2499E7750D86}"/>
              </a:ext>
            </a:extLst>
          </p:cNvPr>
          <p:cNvPicPr>
            <a:picLocks noChangeAspect="1"/>
          </p:cNvPicPr>
          <p:nvPr userDrawn="1"/>
        </p:nvPicPr>
        <p:blipFill>
          <a:blip r:embed="rId2"/>
          <a:stretch>
            <a:fillRect/>
          </a:stretch>
        </p:blipFill>
        <p:spPr>
          <a:xfrm>
            <a:off x="8449468" y="4468239"/>
            <a:ext cx="334190" cy="494020"/>
          </a:xfrm>
          <a:prstGeom prst="rect">
            <a:avLst/>
          </a:prstGeom>
        </p:spPr>
      </p:pic>
    </p:spTree>
    <p:extLst>
      <p:ext uri="{BB962C8B-B14F-4D97-AF65-F5344CB8AC3E}">
        <p14:creationId xmlns:p14="http://schemas.microsoft.com/office/powerpoint/2010/main" val="4253816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772DE4-7B37-4BBF-9A7D-6A9C4C776CAE}"/>
              </a:ext>
            </a:extLst>
          </p:cNvPr>
          <p:cNvSpPr/>
          <p:nvPr/>
        </p:nvSpPr>
        <p:spPr>
          <a:xfrm>
            <a:off x="0" y="725488"/>
            <a:ext cx="9144000" cy="2343150"/>
          </a:xfrm>
          <a:prstGeom prst="rect">
            <a:avLst/>
          </a:prstGeom>
          <a:solidFill>
            <a:srgbClr val="BABCBE"/>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fontAlgn="auto">
              <a:spcBef>
                <a:spcPts val="0"/>
              </a:spcBef>
              <a:spcAft>
                <a:spcPts val="0"/>
              </a:spcAft>
              <a:defRPr/>
            </a:pPr>
            <a:endParaRPr lang="en-US"/>
          </a:p>
        </p:txBody>
      </p:sp>
      <p:pic>
        <p:nvPicPr>
          <p:cNvPr id="4" name="Picture 7">
            <a:extLst>
              <a:ext uri="{FF2B5EF4-FFF2-40B4-BE49-F238E27FC236}">
                <a16:creationId xmlns:a16="http://schemas.microsoft.com/office/drawing/2014/main" id="{2A8297D7-F64D-40E5-9A05-32B16C0C76C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96863" y="4673600"/>
            <a:ext cx="530225"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 name="Straight Connector 4">
            <a:extLst>
              <a:ext uri="{FF2B5EF4-FFF2-40B4-BE49-F238E27FC236}">
                <a16:creationId xmlns:a16="http://schemas.microsoft.com/office/drawing/2014/main" id="{73FCBA1A-7FAD-4191-9B4F-C104C0F01C31}"/>
              </a:ext>
            </a:extLst>
          </p:cNvPr>
          <p:cNvCxnSpPr/>
          <p:nvPr/>
        </p:nvCxnSpPr>
        <p:spPr>
          <a:xfrm>
            <a:off x="979488" y="4638675"/>
            <a:ext cx="0" cy="382588"/>
          </a:xfrm>
          <a:prstGeom prst="line">
            <a:avLst/>
          </a:prstGeom>
          <a:ln w="6350">
            <a:solidFill>
              <a:srgbClr val="3D3029"/>
            </a:solidFill>
          </a:ln>
          <a:effectLst/>
        </p:spPr>
        <p:style>
          <a:lnRef idx="2">
            <a:schemeClr val="accent1"/>
          </a:lnRef>
          <a:fillRef idx="0">
            <a:schemeClr val="accent1"/>
          </a:fillRef>
          <a:effectRef idx="1">
            <a:schemeClr val="accent1"/>
          </a:effectRef>
          <a:fontRef idx="minor">
            <a:schemeClr val="tx1"/>
          </a:fontRef>
        </p:style>
      </p:cxnSp>
      <p:cxnSp>
        <p:nvCxnSpPr>
          <p:cNvPr id="6" name="Straight Connector 5">
            <a:extLst>
              <a:ext uri="{FF2B5EF4-FFF2-40B4-BE49-F238E27FC236}">
                <a16:creationId xmlns:a16="http://schemas.microsoft.com/office/drawing/2014/main" id="{4E36367C-A9EE-4A42-8187-82709238888C}"/>
              </a:ext>
            </a:extLst>
          </p:cNvPr>
          <p:cNvCxnSpPr/>
          <p:nvPr/>
        </p:nvCxnSpPr>
        <p:spPr>
          <a:xfrm>
            <a:off x="7631112" y="4792262"/>
            <a:ext cx="344488"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D36E5EE3-C0A6-45E3-B498-80B24E58FEBC}"/>
              </a:ext>
            </a:extLst>
          </p:cNvPr>
          <p:cNvCxnSpPr/>
          <p:nvPr/>
        </p:nvCxnSpPr>
        <p:spPr>
          <a:xfrm>
            <a:off x="457200" y="1090613"/>
            <a:ext cx="0" cy="1612900"/>
          </a:xfrm>
          <a:prstGeom prst="line">
            <a:avLst/>
          </a:prstGeom>
          <a:ln w="63500">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722313" y="880485"/>
            <a:ext cx="8061346" cy="2033120"/>
          </a:xfrm>
        </p:spPr>
        <p:txBody>
          <a:bodyPr>
            <a:noAutofit/>
          </a:bodyPr>
          <a:lstStyle>
            <a:lvl1pPr marL="0" marR="0" indent="0" algn="l" defTabSz="457200" rtl="0" eaLnBrk="1" fontAlgn="auto" latinLnBrk="0" hangingPunct="1">
              <a:lnSpc>
                <a:spcPct val="100000"/>
              </a:lnSpc>
              <a:spcBef>
                <a:spcPct val="0"/>
              </a:spcBef>
              <a:spcAft>
                <a:spcPts val="0"/>
              </a:spcAft>
              <a:buClrTx/>
              <a:buSzTx/>
              <a:buFontTx/>
              <a:buNone/>
              <a:tabLst/>
              <a:defRPr sz="3000" b="1" cap="all" spc="120"/>
            </a:lvl1pPr>
          </a:lstStyle>
          <a:p>
            <a:r>
              <a:rPr lang="en-US" dirty="0"/>
              <a:t>Click to edit Master title style</a:t>
            </a:r>
          </a:p>
        </p:txBody>
      </p:sp>
      <p:sp>
        <p:nvSpPr>
          <p:cNvPr id="8" name="Footer Placeholder 4">
            <a:extLst>
              <a:ext uri="{FF2B5EF4-FFF2-40B4-BE49-F238E27FC236}">
                <a16:creationId xmlns:a16="http://schemas.microsoft.com/office/drawing/2014/main" id="{9170F17B-552A-4993-A6F0-1A6FE335872E}"/>
              </a:ext>
            </a:extLst>
          </p:cNvPr>
          <p:cNvSpPr>
            <a:spLocks noGrp="1"/>
          </p:cNvSpPr>
          <p:nvPr>
            <p:ph type="ftr" sz="quarter" idx="10"/>
          </p:nvPr>
        </p:nvSpPr>
        <p:spPr/>
        <p:txBody>
          <a:bodyPr>
            <a:noAutofit/>
          </a:bodyPr>
          <a:lstStyle>
            <a:lvl1pPr>
              <a:defRPr/>
            </a:lvl1pPr>
          </a:lstStyle>
          <a:p>
            <a:r>
              <a:rPr lang="en-US" b="1" dirty="0"/>
              <a:t>© 2019 Health Level Seven ® International. Licensed under Creative Commons Attribution 4.0 International</a:t>
            </a:r>
          </a:p>
          <a:p>
            <a:r>
              <a:rPr lang="en-US" b="1" dirty="0"/>
              <a:t>HL7, Health Level Seven, FHIR and the FHIR flame logo are registered trademarks of Health Level Seven International. Reg. U.S. TM Office.</a:t>
            </a:r>
          </a:p>
        </p:txBody>
      </p:sp>
      <p:sp>
        <p:nvSpPr>
          <p:cNvPr id="9" name="Slide Number Placeholder 5">
            <a:extLst>
              <a:ext uri="{FF2B5EF4-FFF2-40B4-BE49-F238E27FC236}">
                <a16:creationId xmlns:a16="http://schemas.microsoft.com/office/drawing/2014/main" id="{BB0BA930-B0EF-47CE-BD25-2934A0B21EBF}"/>
              </a:ext>
            </a:extLst>
          </p:cNvPr>
          <p:cNvSpPr>
            <a:spLocks noGrp="1"/>
          </p:cNvSpPr>
          <p:nvPr>
            <p:ph type="sldNum" sz="quarter" idx="11"/>
          </p:nvPr>
        </p:nvSpPr>
        <p:spPr>
          <a:xfrm>
            <a:off x="7672387" y="4792262"/>
            <a:ext cx="271463" cy="169998"/>
          </a:xfrm>
        </p:spPr>
        <p:txBody>
          <a:bodyPr/>
          <a:lstStyle>
            <a:lvl1pPr>
              <a:defRPr/>
            </a:lvl1pPr>
          </a:lstStyle>
          <a:p>
            <a:fld id="{6CACE926-AEF5-4BFE-8BD7-24414108CB7B}" type="slidenum">
              <a:rPr lang="en-US" altLang="en-US"/>
              <a:pPr/>
              <a:t>‹#›</a:t>
            </a:fld>
            <a:endParaRPr lang="en-US" altLang="en-US" dirty="0"/>
          </a:p>
        </p:txBody>
      </p:sp>
      <p:pic>
        <p:nvPicPr>
          <p:cNvPr id="15" name="Picture 14">
            <a:extLst>
              <a:ext uri="{FF2B5EF4-FFF2-40B4-BE49-F238E27FC236}">
                <a16:creationId xmlns:a16="http://schemas.microsoft.com/office/drawing/2014/main" id="{7EE7A39D-7D27-433D-99F1-A2BA7416BCEA}"/>
              </a:ext>
            </a:extLst>
          </p:cNvPr>
          <p:cNvPicPr>
            <a:picLocks noChangeAspect="1"/>
          </p:cNvPicPr>
          <p:nvPr userDrawn="1"/>
        </p:nvPicPr>
        <p:blipFill>
          <a:blip r:embed="rId3"/>
          <a:stretch>
            <a:fillRect/>
          </a:stretch>
        </p:blipFill>
        <p:spPr>
          <a:xfrm>
            <a:off x="8449468" y="4468239"/>
            <a:ext cx="334190" cy="494020"/>
          </a:xfrm>
          <a:prstGeom prst="rect">
            <a:avLst/>
          </a:prstGeom>
        </p:spPr>
      </p:pic>
    </p:spTree>
    <p:extLst>
      <p:ext uri="{BB962C8B-B14F-4D97-AF65-F5344CB8AC3E}">
        <p14:creationId xmlns:p14="http://schemas.microsoft.com/office/powerpoint/2010/main" val="37694148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About HL7">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7D5359A-71C1-4F1C-B937-058A7F7778DA}"/>
              </a:ext>
            </a:extLst>
          </p:cNvPr>
          <p:cNvSpPr/>
          <p:nvPr/>
        </p:nvSpPr>
        <p:spPr>
          <a:xfrm>
            <a:off x="0" y="1531938"/>
            <a:ext cx="9144000" cy="2876550"/>
          </a:xfrm>
          <a:prstGeom prst="rect">
            <a:avLst/>
          </a:prstGeom>
          <a:solidFill>
            <a:srgbClr val="747679"/>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fontAlgn="auto">
              <a:spcBef>
                <a:spcPts val="0"/>
              </a:spcBef>
              <a:spcAft>
                <a:spcPts val="0"/>
              </a:spcAft>
              <a:defRPr/>
            </a:pPr>
            <a:endParaRPr lang="en-US"/>
          </a:p>
        </p:txBody>
      </p:sp>
      <p:cxnSp>
        <p:nvCxnSpPr>
          <p:cNvPr id="7" name="Straight Connector 6">
            <a:extLst>
              <a:ext uri="{FF2B5EF4-FFF2-40B4-BE49-F238E27FC236}">
                <a16:creationId xmlns:a16="http://schemas.microsoft.com/office/drawing/2014/main" id="{7327EDEA-85E0-43BD-98D1-4E2C554ABAE4}"/>
              </a:ext>
            </a:extLst>
          </p:cNvPr>
          <p:cNvCxnSpPr/>
          <p:nvPr/>
        </p:nvCxnSpPr>
        <p:spPr>
          <a:xfrm>
            <a:off x="457200" y="206375"/>
            <a:ext cx="0" cy="782638"/>
          </a:xfrm>
          <a:prstGeom prst="line">
            <a:avLst/>
          </a:prstGeom>
          <a:ln w="41275">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613647" y="205979"/>
            <a:ext cx="8073153" cy="782327"/>
          </a:xfrm>
        </p:spPr>
        <p:txBody>
          <a:bodyPr>
            <a:noAutofit/>
          </a:bodyPr>
          <a:lstStyle>
            <a:lvl1pPr algn="l">
              <a:defRPr sz="3000" b="1" i="0" spc="20">
                <a:solidFill>
                  <a:srgbClr val="EC2227"/>
                </a:solidFill>
                <a:latin typeface="Arial"/>
                <a:cs typeface="Arial"/>
              </a:defRPr>
            </a:lvl1pPr>
          </a:lstStyle>
          <a:p>
            <a:r>
              <a:rPr lang="en-US" dirty="0"/>
              <a:t>Click to edit Master title style</a:t>
            </a:r>
          </a:p>
        </p:txBody>
      </p:sp>
      <p:sp>
        <p:nvSpPr>
          <p:cNvPr id="3" name="Content Placeholder 2"/>
          <p:cNvSpPr>
            <a:spLocks noGrp="1"/>
          </p:cNvSpPr>
          <p:nvPr>
            <p:ph idx="1"/>
          </p:nvPr>
        </p:nvSpPr>
        <p:spPr>
          <a:xfrm>
            <a:off x="613647" y="1803660"/>
            <a:ext cx="3804608" cy="2454686"/>
          </a:xfrm>
        </p:spPr>
        <p:txBody>
          <a:bodyPr>
            <a:noAutofit/>
          </a:bodyPr>
          <a:lstStyle>
            <a:lvl1pPr>
              <a:spcBef>
                <a:spcPts val="600"/>
              </a:spcBef>
              <a:spcAft>
                <a:spcPts val="0"/>
              </a:spcAft>
              <a:defRPr sz="2400">
                <a:solidFill>
                  <a:schemeClr val="bg1"/>
                </a:solidFill>
              </a:defRPr>
            </a:lvl1pPr>
            <a:lvl2pPr>
              <a:spcBef>
                <a:spcPts val="600"/>
              </a:spcBef>
              <a:spcAft>
                <a:spcPts val="0"/>
              </a:spcAft>
              <a:defRPr sz="2000">
                <a:solidFill>
                  <a:schemeClr val="bg1"/>
                </a:solidFill>
              </a:defRPr>
            </a:lvl2pPr>
            <a:lvl3pPr>
              <a:spcBef>
                <a:spcPts val="600"/>
              </a:spcBef>
              <a:spcAft>
                <a:spcPts val="0"/>
              </a:spcAft>
              <a:defRPr sz="2000">
                <a:solidFill>
                  <a:schemeClr val="bg1"/>
                </a:solidFill>
              </a:defRPr>
            </a:lvl3pPr>
            <a:lvl4pPr>
              <a:spcBef>
                <a:spcPts val="600"/>
              </a:spcBef>
              <a:spcAft>
                <a:spcPts val="0"/>
              </a:spcAft>
              <a:defRPr sz="2000">
                <a:solidFill>
                  <a:schemeClr val="bg1"/>
                </a:solidFill>
              </a:defRPr>
            </a:lvl4pPr>
            <a:lvl5pPr>
              <a:spcBef>
                <a:spcPts val="600"/>
              </a:spcBef>
              <a:spcAft>
                <a:spcPts val="0"/>
              </a:spcAft>
              <a:defRPr sz="20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p:cNvSpPr>
            <a:spLocks noGrp="1"/>
          </p:cNvSpPr>
          <p:nvPr>
            <p:ph idx="13"/>
          </p:nvPr>
        </p:nvSpPr>
        <p:spPr>
          <a:xfrm>
            <a:off x="4914508" y="1803660"/>
            <a:ext cx="3836865" cy="2454686"/>
          </a:xfrm>
        </p:spPr>
        <p:txBody>
          <a:bodyPr>
            <a:noAutofit/>
          </a:bodyPr>
          <a:lstStyle>
            <a:lvl1pPr>
              <a:spcBef>
                <a:spcPts val="600"/>
              </a:spcBef>
              <a:spcAft>
                <a:spcPts val="0"/>
              </a:spcAft>
              <a:defRPr sz="2400">
                <a:solidFill>
                  <a:schemeClr val="bg1"/>
                </a:solidFill>
              </a:defRPr>
            </a:lvl1pPr>
            <a:lvl2pPr>
              <a:spcBef>
                <a:spcPts val="600"/>
              </a:spcBef>
              <a:spcAft>
                <a:spcPts val="0"/>
              </a:spcAft>
              <a:defRPr sz="2000">
                <a:solidFill>
                  <a:schemeClr val="bg1"/>
                </a:solidFill>
              </a:defRPr>
            </a:lvl2pPr>
            <a:lvl3pPr>
              <a:spcBef>
                <a:spcPts val="600"/>
              </a:spcBef>
              <a:spcAft>
                <a:spcPts val="0"/>
              </a:spcAft>
              <a:defRPr sz="2000">
                <a:solidFill>
                  <a:schemeClr val="bg1"/>
                </a:solidFill>
              </a:defRPr>
            </a:lvl3pPr>
            <a:lvl4pPr>
              <a:spcBef>
                <a:spcPts val="600"/>
              </a:spcBef>
              <a:spcAft>
                <a:spcPts val="0"/>
              </a:spcAft>
              <a:defRPr sz="2000">
                <a:solidFill>
                  <a:schemeClr val="bg1"/>
                </a:solidFill>
              </a:defRPr>
            </a:lvl4pPr>
            <a:lvl5pPr>
              <a:spcBef>
                <a:spcPts val="600"/>
              </a:spcBef>
              <a:spcAft>
                <a:spcPts val="0"/>
              </a:spcAft>
              <a:defRPr sz="20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22" name="Picture 7">
            <a:extLst>
              <a:ext uri="{FF2B5EF4-FFF2-40B4-BE49-F238E27FC236}">
                <a16:creationId xmlns:a16="http://schemas.microsoft.com/office/drawing/2014/main" id="{067910ED-D018-4319-88FD-DAB2B5D4BDE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96863" y="4673600"/>
            <a:ext cx="530225"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3" name="Straight Connector 22">
            <a:extLst>
              <a:ext uri="{FF2B5EF4-FFF2-40B4-BE49-F238E27FC236}">
                <a16:creationId xmlns:a16="http://schemas.microsoft.com/office/drawing/2014/main" id="{1B79FEF5-9CA3-4F0D-B630-32AFA2457A35}"/>
              </a:ext>
            </a:extLst>
          </p:cNvPr>
          <p:cNvCxnSpPr/>
          <p:nvPr userDrawn="1"/>
        </p:nvCxnSpPr>
        <p:spPr>
          <a:xfrm>
            <a:off x="979488" y="4638675"/>
            <a:ext cx="0" cy="382588"/>
          </a:xfrm>
          <a:prstGeom prst="line">
            <a:avLst/>
          </a:prstGeom>
          <a:ln w="6350">
            <a:solidFill>
              <a:srgbClr val="3D3029"/>
            </a:solidFill>
          </a:ln>
          <a:effectLst/>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E3138C42-3D0D-49E6-AEDA-875F61C1D236}"/>
              </a:ext>
            </a:extLst>
          </p:cNvPr>
          <p:cNvCxnSpPr/>
          <p:nvPr userDrawn="1"/>
        </p:nvCxnSpPr>
        <p:spPr>
          <a:xfrm>
            <a:off x="7493067" y="4749980"/>
            <a:ext cx="344488"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25" name="Footer Placeholder 4">
            <a:extLst>
              <a:ext uri="{FF2B5EF4-FFF2-40B4-BE49-F238E27FC236}">
                <a16:creationId xmlns:a16="http://schemas.microsoft.com/office/drawing/2014/main" id="{6C4765DB-7105-45CC-BD97-DDD21BCA1C4A}"/>
              </a:ext>
            </a:extLst>
          </p:cNvPr>
          <p:cNvSpPr>
            <a:spLocks noGrp="1"/>
          </p:cNvSpPr>
          <p:nvPr>
            <p:ph type="ftr" sz="quarter" idx="10"/>
          </p:nvPr>
        </p:nvSpPr>
        <p:spPr>
          <a:xfrm>
            <a:off x="1200150" y="4792663"/>
            <a:ext cx="4530725" cy="158750"/>
          </a:xfrm>
        </p:spPr>
        <p:txBody>
          <a:bodyPr>
            <a:noAutofit/>
          </a:bodyPr>
          <a:lstStyle>
            <a:lvl1pPr>
              <a:defRPr/>
            </a:lvl1pPr>
          </a:lstStyle>
          <a:p>
            <a:r>
              <a:rPr lang="en-US" b="1" dirty="0"/>
              <a:t>© 2019 Health Level Seven ® International. Licensed under Creative Commons Attribution 4.0 International</a:t>
            </a:r>
          </a:p>
          <a:p>
            <a:r>
              <a:rPr lang="en-US" b="1" dirty="0"/>
              <a:t>HL7, Health Level Seven, FHIR and the FHIR flame logo are registered trademarks of Health Level Seven International. Reg. U.S. TM Office.</a:t>
            </a:r>
          </a:p>
        </p:txBody>
      </p:sp>
      <p:sp>
        <p:nvSpPr>
          <p:cNvPr id="26" name="Slide Number Placeholder 5">
            <a:extLst>
              <a:ext uri="{FF2B5EF4-FFF2-40B4-BE49-F238E27FC236}">
                <a16:creationId xmlns:a16="http://schemas.microsoft.com/office/drawing/2014/main" id="{B27C9CD6-C0E0-49A9-B421-58D41DC0407D}"/>
              </a:ext>
            </a:extLst>
          </p:cNvPr>
          <p:cNvSpPr>
            <a:spLocks noGrp="1"/>
          </p:cNvSpPr>
          <p:nvPr>
            <p:ph type="sldNum" sz="quarter" idx="11"/>
          </p:nvPr>
        </p:nvSpPr>
        <p:spPr>
          <a:xfrm>
            <a:off x="7533716" y="4776836"/>
            <a:ext cx="271463" cy="158750"/>
          </a:xfrm>
        </p:spPr>
        <p:txBody>
          <a:bodyPr/>
          <a:lstStyle>
            <a:lvl1pPr>
              <a:defRPr/>
            </a:lvl1pPr>
          </a:lstStyle>
          <a:p>
            <a:fld id="{6CACE926-AEF5-4BFE-8BD7-24414108CB7B}" type="slidenum">
              <a:rPr lang="en-US" altLang="en-US"/>
              <a:pPr/>
              <a:t>‹#›</a:t>
            </a:fld>
            <a:endParaRPr lang="en-US" altLang="en-US" dirty="0"/>
          </a:p>
        </p:txBody>
      </p:sp>
      <p:pic>
        <p:nvPicPr>
          <p:cNvPr id="16" name="Picture 15">
            <a:extLst>
              <a:ext uri="{FF2B5EF4-FFF2-40B4-BE49-F238E27FC236}">
                <a16:creationId xmlns:a16="http://schemas.microsoft.com/office/drawing/2014/main" id="{A8FD7BF5-33BE-4FBC-8618-5123D8168DEC}"/>
              </a:ext>
            </a:extLst>
          </p:cNvPr>
          <p:cNvPicPr>
            <a:picLocks noChangeAspect="1"/>
          </p:cNvPicPr>
          <p:nvPr userDrawn="1"/>
        </p:nvPicPr>
        <p:blipFill>
          <a:blip r:embed="rId3"/>
          <a:stretch>
            <a:fillRect/>
          </a:stretch>
        </p:blipFill>
        <p:spPr>
          <a:xfrm>
            <a:off x="8449468" y="4468239"/>
            <a:ext cx="334190" cy="494020"/>
          </a:xfrm>
          <a:prstGeom prst="rect">
            <a:avLst/>
          </a:prstGeom>
        </p:spPr>
      </p:pic>
    </p:spTree>
    <p:extLst>
      <p:ext uri="{BB962C8B-B14F-4D97-AF65-F5344CB8AC3E}">
        <p14:creationId xmlns:p14="http://schemas.microsoft.com/office/powerpoint/2010/main" val="20244292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ur Team">
    <p:spTree>
      <p:nvGrpSpPr>
        <p:cNvPr id="1" name=""/>
        <p:cNvGrpSpPr/>
        <p:nvPr/>
      </p:nvGrpSpPr>
      <p:grpSpPr>
        <a:xfrm>
          <a:off x="0" y="0"/>
          <a:ext cx="0" cy="0"/>
          <a:chOff x="0" y="0"/>
          <a:chExt cx="0" cy="0"/>
        </a:xfrm>
      </p:grpSpPr>
      <p:cxnSp>
        <p:nvCxnSpPr>
          <p:cNvPr id="15" name="Straight Connector 14">
            <a:extLst>
              <a:ext uri="{FF2B5EF4-FFF2-40B4-BE49-F238E27FC236}">
                <a16:creationId xmlns:a16="http://schemas.microsoft.com/office/drawing/2014/main" id="{CBE319CE-C3E8-4959-82B4-EDCA67B60E60}"/>
              </a:ext>
            </a:extLst>
          </p:cNvPr>
          <p:cNvCxnSpPr/>
          <p:nvPr/>
        </p:nvCxnSpPr>
        <p:spPr>
          <a:xfrm>
            <a:off x="457200" y="206375"/>
            <a:ext cx="0" cy="782638"/>
          </a:xfrm>
          <a:prstGeom prst="line">
            <a:avLst/>
          </a:prstGeom>
          <a:ln w="41275">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613647" y="208385"/>
            <a:ext cx="2187783" cy="779921"/>
          </a:xfrm>
        </p:spPr>
        <p:txBody>
          <a:bodyPr>
            <a:noAutofit/>
          </a:bodyPr>
          <a:lstStyle>
            <a:lvl1pPr algn="l">
              <a:defRPr sz="2000" b="1">
                <a:solidFill>
                  <a:srgbClr val="EC2227"/>
                </a:solidFill>
              </a:defRPr>
            </a:lvl1pPr>
          </a:lstStyle>
          <a:p>
            <a:r>
              <a:rPr lang="en-US" dirty="0"/>
              <a:t>Click to edit Master title style</a:t>
            </a:r>
          </a:p>
        </p:txBody>
      </p:sp>
      <p:sp>
        <p:nvSpPr>
          <p:cNvPr id="17" name="Text Placeholder 16"/>
          <p:cNvSpPr>
            <a:spLocks noGrp="1"/>
          </p:cNvSpPr>
          <p:nvPr>
            <p:ph type="body" sz="quarter" idx="13"/>
          </p:nvPr>
        </p:nvSpPr>
        <p:spPr>
          <a:xfrm>
            <a:off x="3197225" y="352194"/>
            <a:ext cx="5586413" cy="863468"/>
          </a:xfrm>
        </p:spPr>
        <p:txBody>
          <a:bodyPr>
            <a:noAutofit/>
          </a:bodyPr>
          <a:lstStyle>
            <a:lvl1pPr marL="0" indent="0">
              <a:buNone/>
              <a:defRPr sz="3000"/>
            </a:lvl1pPr>
            <a:lvl2pPr marL="457200" indent="0">
              <a:buNone/>
              <a:defRPr sz="1300"/>
            </a:lvl2pPr>
            <a:lvl3pPr marL="914400" indent="0">
              <a:buNone/>
              <a:defRPr sz="1300"/>
            </a:lvl3pPr>
            <a:lvl4pPr marL="1371600" indent="0">
              <a:buNone/>
              <a:defRPr sz="1300"/>
            </a:lvl4pPr>
            <a:lvl5pPr marL="1828800" indent="0">
              <a:buNone/>
              <a:defRPr sz="1300"/>
            </a:lvl5pPr>
          </a:lstStyle>
          <a:p>
            <a:pPr lvl="0"/>
            <a:r>
              <a:rPr lang="en-US" dirty="0"/>
              <a:t>Click to edit Master text styles</a:t>
            </a:r>
          </a:p>
        </p:txBody>
      </p:sp>
      <p:sp>
        <p:nvSpPr>
          <p:cNvPr id="19" name="Text Placeholder 18"/>
          <p:cNvSpPr>
            <a:spLocks noGrp="1"/>
          </p:cNvSpPr>
          <p:nvPr>
            <p:ph type="body" sz="quarter" idx="14"/>
          </p:nvPr>
        </p:nvSpPr>
        <p:spPr>
          <a:xfrm>
            <a:off x="3197225" y="2967110"/>
            <a:ext cx="1599891" cy="378734"/>
          </a:xfrm>
        </p:spPr>
        <p:txBody>
          <a:bodyPr anchor="b">
            <a:noAutofit/>
          </a:bodyPr>
          <a:lstStyle>
            <a:lvl1pPr marL="0" indent="0">
              <a:buNone/>
              <a:defRPr sz="1200" b="1"/>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Master text styles</a:t>
            </a:r>
          </a:p>
        </p:txBody>
      </p:sp>
      <p:sp>
        <p:nvSpPr>
          <p:cNvPr id="21" name="Picture Placeholder 20"/>
          <p:cNvSpPr>
            <a:spLocks noGrp="1"/>
          </p:cNvSpPr>
          <p:nvPr>
            <p:ph type="pic" sz="quarter" idx="15"/>
          </p:nvPr>
        </p:nvSpPr>
        <p:spPr>
          <a:xfrm>
            <a:off x="3197226" y="1527048"/>
            <a:ext cx="1599890" cy="1329376"/>
          </a:xfrm>
        </p:spPr>
        <p:txBody>
          <a:bodyPr rtlCol="0" anchor="ctr">
            <a:noAutofit/>
          </a:bodyPr>
          <a:lstStyle>
            <a:lvl1pPr algn="ctr">
              <a:defRPr sz="900"/>
            </a:lvl1pPr>
          </a:lstStyle>
          <a:p>
            <a:pPr lvl="0"/>
            <a:r>
              <a:rPr lang="en-US" noProof="0" dirty="0"/>
              <a:t>Click icon to add picture</a:t>
            </a:r>
          </a:p>
        </p:txBody>
      </p:sp>
      <p:sp>
        <p:nvSpPr>
          <p:cNvPr id="22" name="Text Placeholder 18"/>
          <p:cNvSpPr>
            <a:spLocks noGrp="1"/>
          </p:cNvSpPr>
          <p:nvPr>
            <p:ph type="body" sz="quarter" idx="16"/>
          </p:nvPr>
        </p:nvSpPr>
        <p:spPr>
          <a:xfrm>
            <a:off x="3197225" y="3410021"/>
            <a:ext cx="1599891" cy="944378"/>
          </a:xfrm>
        </p:spPr>
        <p:txBody>
          <a:bodyPr>
            <a:noAutofit/>
          </a:bodyPr>
          <a:lstStyle>
            <a:lvl1pPr marL="0" indent="0">
              <a:buNone/>
              <a:defRPr sz="900" b="0"/>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Master text styles</a:t>
            </a:r>
          </a:p>
        </p:txBody>
      </p:sp>
      <p:sp>
        <p:nvSpPr>
          <p:cNvPr id="29" name="Text Placeholder 18"/>
          <p:cNvSpPr>
            <a:spLocks noGrp="1"/>
          </p:cNvSpPr>
          <p:nvPr>
            <p:ph type="body" sz="quarter" idx="17"/>
          </p:nvPr>
        </p:nvSpPr>
        <p:spPr>
          <a:xfrm>
            <a:off x="7183768" y="2967110"/>
            <a:ext cx="1599891" cy="378734"/>
          </a:xfrm>
        </p:spPr>
        <p:txBody>
          <a:bodyPr anchor="b">
            <a:noAutofit/>
          </a:bodyPr>
          <a:lstStyle>
            <a:lvl1pPr marL="0" indent="0">
              <a:buNone/>
              <a:defRPr sz="1200" b="1"/>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a:t>Click to edit Master text styles</a:t>
            </a:r>
          </a:p>
        </p:txBody>
      </p:sp>
      <p:sp>
        <p:nvSpPr>
          <p:cNvPr id="30" name="Picture Placeholder 20"/>
          <p:cNvSpPr>
            <a:spLocks noGrp="1"/>
          </p:cNvSpPr>
          <p:nvPr>
            <p:ph type="pic" sz="quarter" idx="18"/>
          </p:nvPr>
        </p:nvSpPr>
        <p:spPr>
          <a:xfrm>
            <a:off x="7183769" y="1527048"/>
            <a:ext cx="1599890" cy="1329376"/>
          </a:xfrm>
        </p:spPr>
        <p:txBody>
          <a:bodyPr rtlCol="0" anchor="ctr">
            <a:noAutofit/>
          </a:bodyPr>
          <a:lstStyle>
            <a:lvl1pPr algn="ctr">
              <a:defRPr sz="900"/>
            </a:lvl1pPr>
          </a:lstStyle>
          <a:p>
            <a:pPr lvl="0"/>
            <a:r>
              <a:rPr lang="en-US" noProof="0"/>
              <a:t>Click icon to add picture</a:t>
            </a:r>
            <a:endParaRPr lang="en-US" noProof="0" dirty="0"/>
          </a:p>
        </p:txBody>
      </p:sp>
      <p:sp>
        <p:nvSpPr>
          <p:cNvPr id="31" name="Text Placeholder 18"/>
          <p:cNvSpPr>
            <a:spLocks noGrp="1"/>
          </p:cNvSpPr>
          <p:nvPr>
            <p:ph type="body" sz="quarter" idx="19"/>
          </p:nvPr>
        </p:nvSpPr>
        <p:spPr>
          <a:xfrm>
            <a:off x="7183768" y="3410021"/>
            <a:ext cx="1599891" cy="944378"/>
          </a:xfrm>
        </p:spPr>
        <p:txBody>
          <a:bodyPr>
            <a:noAutofit/>
          </a:bodyPr>
          <a:lstStyle>
            <a:lvl1pPr marL="0" indent="0">
              <a:buNone/>
              <a:defRPr sz="900" b="0"/>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a:t>Click to edit Master text styles</a:t>
            </a:r>
          </a:p>
        </p:txBody>
      </p:sp>
      <p:sp>
        <p:nvSpPr>
          <p:cNvPr id="32" name="Text Placeholder 18"/>
          <p:cNvSpPr>
            <a:spLocks noGrp="1"/>
          </p:cNvSpPr>
          <p:nvPr>
            <p:ph type="body" sz="quarter" idx="20"/>
          </p:nvPr>
        </p:nvSpPr>
        <p:spPr>
          <a:xfrm>
            <a:off x="5188083" y="2967110"/>
            <a:ext cx="1599891" cy="378734"/>
          </a:xfrm>
        </p:spPr>
        <p:txBody>
          <a:bodyPr anchor="b">
            <a:noAutofit/>
          </a:bodyPr>
          <a:lstStyle>
            <a:lvl1pPr marL="0" indent="0">
              <a:buNone/>
              <a:defRPr sz="1200" b="1"/>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Master text styles</a:t>
            </a:r>
          </a:p>
        </p:txBody>
      </p:sp>
      <p:sp>
        <p:nvSpPr>
          <p:cNvPr id="33" name="Picture Placeholder 20"/>
          <p:cNvSpPr>
            <a:spLocks noGrp="1"/>
          </p:cNvSpPr>
          <p:nvPr>
            <p:ph type="pic" sz="quarter" idx="21"/>
          </p:nvPr>
        </p:nvSpPr>
        <p:spPr>
          <a:xfrm>
            <a:off x="5188084" y="1527048"/>
            <a:ext cx="1599890" cy="1329376"/>
          </a:xfrm>
        </p:spPr>
        <p:txBody>
          <a:bodyPr rtlCol="0" anchor="ctr">
            <a:noAutofit/>
          </a:bodyPr>
          <a:lstStyle>
            <a:lvl1pPr algn="ctr">
              <a:defRPr sz="900"/>
            </a:lvl1pPr>
          </a:lstStyle>
          <a:p>
            <a:pPr lvl="0"/>
            <a:r>
              <a:rPr lang="en-US" noProof="0"/>
              <a:t>Click icon to add picture</a:t>
            </a:r>
            <a:endParaRPr lang="en-US" noProof="0" dirty="0"/>
          </a:p>
        </p:txBody>
      </p:sp>
      <p:sp>
        <p:nvSpPr>
          <p:cNvPr id="34" name="Text Placeholder 18"/>
          <p:cNvSpPr>
            <a:spLocks noGrp="1"/>
          </p:cNvSpPr>
          <p:nvPr>
            <p:ph type="body" sz="quarter" idx="22"/>
          </p:nvPr>
        </p:nvSpPr>
        <p:spPr>
          <a:xfrm>
            <a:off x="5188083" y="3410021"/>
            <a:ext cx="1599891" cy="944378"/>
          </a:xfrm>
        </p:spPr>
        <p:txBody>
          <a:bodyPr>
            <a:noAutofit/>
          </a:bodyPr>
          <a:lstStyle>
            <a:lvl1pPr marL="0" indent="0">
              <a:buNone/>
              <a:defRPr sz="900" b="0"/>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a:t>Click to edit Master text styles</a:t>
            </a:r>
          </a:p>
        </p:txBody>
      </p:sp>
      <p:pic>
        <p:nvPicPr>
          <p:cNvPr id="38" name="Picture 7">
            <a:extLst>
              <a:ext uri="{FF2B5EF4-FFF2-40B4-BE49-F238E27FC236}">
                <a16:creationId xmlns:a16="http://schemas.microsoft.com/office/drawing/2014/main" id="{A1F7B16F-FA00-4CF8-85FF-23562FF8C58F}"/>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96863" y="4673600"/>
            <a:ext cx="530225"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9" name="Straight Connector 38">
            <a:extLst>
              <a:ext uri="{FF2B5EF4-FFF2-40B4-BE49-F238E27FC236}">
                <a16:creationId xmlns:a16="http://schemas.microsoft.com/office/drawing/2014/main" id="{E7A3F6A3-4446-4B1D-8AE4-E339A1D12BF5}"/>
              </a:ext>
            </a:extLst>
          </p:cNvPr>
          <p:cNvCxnSpPr/>
          <p:nvPr userDrawn="1"/>
        </p:nvCxnSpPr>
        <p:spPr>
          <a:xfrm>
            <a:off x="979488" y="4638675"/>
            <a:ext cx="0" cy="382588"/>
          </a:xfrm>
          <a:prstGeom prst="line">
            <a:avLst/>
          </a:prstGeom>
          <a:ln w="6350">
            <a:solidFill>
              <a:srgbClr val="3D3029"/>
            </a:solidFill>
          </a:ln>
          <a:effectLst/>
        </p:spPr>
        <p:style>
          <a:lnRef idx="2">
            <a:schemeClr val="accent1"/>
          </a:lnRef>
          <a:fillRef idx="0">
            <a:schemeClr val="accent1"/>
          </a:fillRef>
          <a:effectRef idx="1">
            <a:schemeClr val="accent1"/>
          </a:effectRef>
          <a:fontRef idx="minor">
            <a:schemeClr val="tx1"/>
          </a:fontRef>
        </p:style>
      </p:cxnSp>
      <p:cxnSp>
        <p:nvCxnSpPr>
          <p:cNvPr id="40" name="Straight Connector 39">
            <a:extLst>
              <a:ext uri="{FF2B5EF4-FFF2-40B4-BE49-F238E27FC236}">
                <a16:creationId xmlns:a16="http://schemas.microsoft.com/office/drawing/2014/main" id="{FC165DAB-93B1-47DA-9A7A-30183B302BFA}"/>
              </a:ext>
            </a:extLst>
          </p:cNvPr>
          <p:cNvCxnSpPr/>
          <p:nvPr userDrawn="1"/>
        </p:nvCxnSpPr>
        <p:spPr>
          <a:xfrm>
            <a:off x="7631112" y="4792262"/>
            <a:ext cx="344488"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41" name="Footer Placeholder 4">
            <a:extLst>
              <a:ext uri="{FF2B5EF4-FFF2-40B4-BE49-F238E27FC236}">
                <a16:creationId xmlns:a16="http://schemas.microsoft.com/office/drawing/2014/main" id="{86364F0F-A2BB-480B-88A7-F41748072267}"/>
              </a:ext>
            </a:extLst>
          </p:cNvPr>
          <p:cNvSpPr>
            <a:spLocks noGrp="1"/>
          </p:cNvSpPr>
          <p:nvPr>
            <p:ph type="ftr" sz="quarter" idx="10"/>
          </p:nvPr>
        </p:nvSpPr>
        <p:spPr>
          <a:xfrm>
            <a:off x="1200150" y="4792663"/>
            <a:ext cx="4530725" cy="158750"/>
          </a:xfrm>
        </p:spPr>
        <p:txBody>
          <a:bodyPr>
            <a:noAutofit/>
          </a:bodyPr>
          <a:lstStyle>
            <a:lvl1pPr>
              <a:defRPr/>
            </a:lvl1pPr>
          </a:lstStyle>
          <a:p>
            <a:r>
              <a:rPr lang="en-US" b="1" dirty="0"/>
              <a:t>© 2019 Health Level Seven ® International. Licensed under Creative Commons Attribution 4.0 International</a:t>
            </a:r>
          </a:p>
          <a:p>
            <a:r>
              <a:rPr lang="en-US" b="1" dirty="0"/>
              <a:t>HL7, Health Level Seven, FHIR and the FHIR flame logo are registered trademarks of Health Level Seven International. Reg. U.S. TM Office.</a:t>
            </a:r>
          </a:p>
        </p:txBody>
      </p:sp>
      <p:sp>
        <p:nvSpPr>
          <p:cNvPr id="42" name="Slide Number Placeholder 5">
            <a:extLst>
              <a:ext uri="{FF2B5EF4-FFF2-40B4-BE49-F238E27FC236}">
                <a16:creationId xmlns:a16="http://schemas.microsoft.com/office/drawing/2014/main" id="{CF4B7E0D-AED0-4F82-A3F4-D689786256AC}"/>
              </a:ext>
            </a:extLst>
          </p:cNvPr>
          <p:cNvSpPr>
            <a:spLocks noGrp="1"/>
          </p:cNvSpPr>
          <p:nvPr>
            <p:ph type="sldNum" sz="quarter" idx="11"/>
          </p:nvPr>
        </p:nvSpPr>
        <p:spPr>
          <a:xfrm>
            <a:off x="7672387" y="4809382"/>
            <a:ext cx="271463" cy="158750"/>
          </a:xfrm>
        </p:spPr>
        <p:txBody>
          <a:bodyPr/>
          <a:lstStyle>
            <a:lvl1pPr>
              <a:defRPr/>
            </a:lvl1pPr>
          </a:lstStyle>
          <a:p>
            <a:fld id="{6CACE926-AEF5-4BFE-8BD7-24414108CB7B}" type="slidenum">
              <a:rPr lang="en-US" altLang="en-US"/>
              <a:pPr/>
              <a:t>‹#›</a:t>
            </a:fld>
            <a:endParaRPr lang="en-US" altLang="en-US" dirty="0"/>
          </a:p>
        </p:txBody>
      </p:sp>
      <p:pic>
        <p:nvPicPr>
          <p:cNvPr id="23" name="Picture 22">
            <a:extLst>
              <a:ext uri="{FF2B5EF4-FFF2-40B4-BE49-F238E27FC236}">
                <a16:creationId xmlns:a16="http://schemas.microsoft.com/office/drawing/2014/main" id="{E45B2C87-FDD9-4E77-B156-EB0F304DBA95}"/>
              </a:ext>
            </a:extLst>
          </p:cNvPr>
          <p:cNvPicPr>
            <a:picLocks noChangeAspect="1"/>
          </p:cNvPicPr>
          <p:nvPr userDrawn="1"/>
        </p:nvPicPr>
        <p:blipFill>
          <a:blip r:embed="rId3"/>
          <a:stretch>
            <a:fillRect/>
          </a:stretch>
        </p:blipFill>
        <p:spPr>
          <a:xfrm>
            <a:off x="8479896" y="4544296"/>
            <a:ext cx="334190" cy="494020"/>
          </a:xfrm>
          <a:prstGeom prst="rect">
            <a:avLst/>
          </a:prstGeom>
        </p:spPr>
      </p:pic>
    </p:spTree>
    <p:extLst>
      <p:ext uri="{BB962C8B-B14F-4D97-AF65-F5344CB8AC3E}">
        <p14:creationId xmlns:p14="http://schemas.microsoft.com/office/powerpoint/2010/main" val="18280503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Column Text">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9E222CE2-2441-4806-BD21-3C89814DB123}"/>
              </a:ext>
            </a:extLst>
          </p:cNvPr>
          <p:cNvCxnSpPr/>
          <p:nvPr/>
        </p:nvCxnSpPr>
        <p:spPr>
          <a:xfrm>
            <a:off x="457200" y="206375"/>
            <a:ext cx="0" cy="782638"/>
          </a:xfrm>
          <a:prstGeom prst="line">
            <a:avLst/>
          </a:prstGeom>
          <a:ln w="41275">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613647" y="205979"/>
            <a:ext cx="8229600" cy="782327"/>
          </a:xfrm>
        </p:spPr>
        <p:txBody>
          <a:bodyPr>
            <a:noAutofit/>
          </a:bodyPr>
          <a:lstStyle>
            <a:lvl1pPr algn="l">
              <a:defRPr sz="3000" b="1">
                <a:solidFill>
                  <a:srgbClr val="EC2227"/>
                </a:solidFill>
              </a:defRPr>
            </a:lvl1pPr>
          </a:lstStyle>
          <a:p>
            <a:r>
              <a:rPr lang="en-US" dirty="0"/>
              <a:t>Click to edit Master title style</a:t>
            </a:r>
          </a:p>
        </p:txBody>
      </p:sp>
      <p:sp>
        <p:nvSpPr>
          <p:cNvPr id="17" name="Text Placeholder 16"/>
          <p:cNvSpPr>
            <a:spLocks noGrp="1"/>
          </p:cNvSpPr>
          <p:nvPr>
            <p:ph type="body" sz="quarter" idx="13"/>
          </p:nvPr>
        </p:nvSpPr>
        <p:spPr>
          <a:xfrm>
            <a:off x="614362" y="1134893"/>
            <a:ext cx="8228883" cy="3376051"/>
          </a:xfrm>
        </p:spPr>
        <p:txBody>
          <a:bodyPr>
            <a:noAutofit/>
          </a:bodyPr>
          <a:lstStyle>
            <a:lvl1pPr marL="182880" indent="-182880" algn="l">
              <a:spcBef>
                <a:spcPts val="600"/>
              </a:spcBef>
              <a:spcAft>
                <a:spcPts val="0"/>
              </a:spcAft>
              <a:defRPr sz="2400"/>
            </a:lvl1pPr>
            <a:lvl2pPr>
              <a:spcBef>
                <a:spcPts val="600"/>
              </a:spcBef>
              <a:spcAft>
                <a:spcPts val="0"/>
              </a:spcAft>
              <a:defRPr sz="2000"/>
            </a:lvl2pPr>
            <a:lvl3pPr>
              <a:spcBef>
                <a:spcPts val="600"/>
              </a:spcBef>
              <a:spcAft>
                <a:spcPts val="0"/>
              </a:spcAft>
              <a:defRPr sz="1800"/>
            </a:lvl3pPr>
            <a:lvl4pPr>
              <a:spcBef>
                <a:spcPts val="600"/>
              </a:spcBef>
              <a:spcAft>
                <a:spcPts val="0"/>
              </a:spcAft>
              <a:defRPr sz="1800"/>
            </a:lvl4pPr>
            <a:lvl5pPr>
              <a:spcBef>
                <a:spcPts val="600"/>
              </a:spcBef>
              <a:spcAft>
                <a:spcPts val="0"/>
              </a:spcAft>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20" name="Picture 7">
            <a:extLst>
              <a:ext uri="{FF2B5EF4-FFF2-40B4-BE49-F238E27FC236}">
                <a16:creationId xmlns:a16="http://schemas.microsoft.com/office/drawing/2014/main" id="{FF1A4796-4A3E-4E23-A65F-C2EDA7AAAAFB}"/>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96863" y="4673600"/>
            <a:ext cx="530225"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1" name="Straight Connector 20">
            <a:extLst>
              <a:ext uri="{FF2B5EF4-FFF2-40B4-BE49-F238E27FC236}">
                <a16:creationId xmlns:a16="http://schemas.microsoft.com/office/drawing/2014/main" id="{9DDE4C12-BE4C-4EEF-82CA-ADF374584E2B}"/>
              </a:ext>
            </a:extLst>
          </p:cNvPr>
          <p:cNvCxnSpPr/>
          <p:nvPr userDrawn="1"/>
        </p:nvCxnSpPr>
        <p:spPr>
          <a:xfrm>
            <a:off x="979488" y="4638675"/>
            <a:ext cx="0" cy="382588"/>
          </a:xfrm>
          <a:prstGeom prst="line">
            <a:avLst/>
          </a:prstGeom>
          <a:ln w="6350">
            <a:solidFill>
              <a:srgbClr val="3D3029"/>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23C98D77-F5F9-4313-9DC7-5F790F5F2129}"/>
              </a:ext>
            </a:extLst>
          </p:cNvPr>
          <p:cNvCxnSpPr/>
          <p:nvPr userDrawn="1"/>
        </p:nvCxnSpPr>
        <p:spPr>
          <a:xfrm>
            <a:off x="7631112" y="4792262"/>
            <a:ext cx="344488"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23" name="Footer Placeholder 4">
            <a:extLst>
              <a:ext uri="{FF2B5EF4-FFF2-40B4-BE49-F238E27FC236}">
                <a16:creationId xmlns:a16="http://schemas.microsoft.com/office/drawing/2014/main" id="{3278E695-3242-46C8-A5D0-91F98BE1AA7A}"/>
              </a:ext>
            </a:extLst>
          </p:cNvPr>
          <p:cNvSpPr>
            <a:spLocks noGrp="1"/>
          </p:cNvSpPr>
          <p:nvPr>
            <p:ph type="ftr" sz="quarter" idx="10"/>
          </p:nvPr>
        </p:nvSpPr>
        <p:spPr>
          <a:xfrm>
            <a:off x="1200150" y="4792663"/>
            <a:ext cx="4530725" cy="158750"/>
          </a:xfrm>
        </p:spPr>
        <p:txBody>
          <a:bodyPr>
            <a:noAutofit/>
          </a:bodyPr>
          <a:lstStyle>
            <a:lvl1pPr>
              <a:defRPr/>
            </a:lvl1pPr>
          </a:lstStyle>
          <a:p>
            <a:r>
              <a:rPr lang="en-US" b="1" dirty="0"/>
              <a:t>© 2019 Health Level Seven ® International. Licensed under Creative Commons Attribution 4.0 International</a:t>
            </a:r>
          </a:p>
          <a:p>
            <a:r>
              <a:rPr lang="en-US" b="1" dirty="0"/>
              <a:t>HL7, Health Level Seven, FHIR and the FHIR flame logo are registered trademarks of Health Level Seven International. Reg. U.S. TM Office.</a:t>
            </a:r>
          </a:p>
        </p:txBody>
      </p:sp>
      <p:sp>
        <p:nvSpPr>
          <p:cNvPr id="24" name="Slide Number Placeholder 5">
            <a:extLst>
              <a:ext uri="{FF2B5EF4-FFF2-40B4-BE49-F238E27FC236}">
                <a16:creationId xmlns:a16="http://schemas.microsoft.com/office/drawing/2014/main" id="{87358656-6BAF-4839-9468-448334EC23F1}"/>
              </a:ext>
            </a:extLst>
          </p:cNvPr>
          <p:cNvSpPr>
            <a:spLocks noGrp="1"/>
          </p:cNvSpPr>
          <p:nvPr>
            <p:ph type="sldNum" sz="quarter" idx="11"/>
          </p:nvPr>
        </p:nvSpPr>
        <p:spPr>
          <a:xfrm>
            <a:off x="7662862" y="4808560"/>
            <a:ext cx="271463" cy="158750"/>
          </a:xfrm>
        </p:spPr>
        <p:txBody>
          <a:bodyPr/>
          <a:lstStyle>
            <a:lvl1pPr>
              <a:defRPr/>
            </a:lvl1pPr>
          </a:lstStyle>
          <a:p>
            <a:fld id="{6CACE926-AEF5-4BFE-8BD7-24414108CB7B}" type="slidenum">
              <a:rPr lang="en-US" altLang="en-US"/>
              <a:pPr/>
              <a:t>‹#›</a:t>
            </a:fld>
            <a:endParaRPr lang="en-US" altLang="en-US" dirty="0"/>
          </a:p>
        </p:txBody>
      </p:sp>
      <p:pic>
        <p:nvPicPr>
          <p:cNvPr id="14" name="Picture 13">
            <a:extLst>
              <a:ext uri="{FF2B5EF4-FFF2-40B4-BE49-F238E27FC236}">
                <a16:creationId xmlns:a16="http://schemas.microsoft.com/office/drawing/2014/main" id="{05F398E7-6FEF-4D50-828A-862C7A6A8A1D}"/>
              </a:ext>
            </a:extLst>
          </p:cNvPr>
          <p:cNvPicPr>
            <a:picLocks noChangeAspect="1"/>
          </p:cNvPicPr>
          <p:nvPr userDrawn="1"/>
        </p:nvPicPr>
        <p:blipFill>
          <a:blip r:embed="rId3"/>
          <a:stretch>
            <a:fillRect/>
          </a:stretch>
        </p:blipFill>
        <p:spPr>
          <a:xfrm>
            <a:off x="8449468" y="4527243"/>
            <a:ext cx="334190" cy="494020"/>
          </a:xfrm>
          <a:prstGeom prst="rect">
            <a:avLst/>
          </a:prstGeom>
        </p:spPr>
      </p:pic>
    </p:spTree>
    <p:extLst>
      <p:ext uri="{BB962C8B-B14F-4D97-AF65-F5344CB8AC3E}">
        <p14:creationId xmlns:p14="http://schemas.microsoft.com/office/powerpoint/2010/main" val="40660571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Column Text with Intro">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E466D48E-528D-484A-A925-566493FD62D7}"/>
              </a:ext>
            </a:extLst>
          </p:cNvPr>
          <p:cNvCxnSpPr/>
          <p:nvPr/>
        </p:nvCxnSpPr>
        <p:spPr>
          <a:xfrm>
            <a:off x="457200" y="206375"/>
            <a:ext cx="0" cy="782638"/>
          </a:xfrm>
          <a:prstGeom prst="line">
            <a:avLst/>
          </a:prstGeom>
          <a:ln w="41275">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613647" y="208385"/>
            <a:ext cx="2246479" cy="779921"/>
          </a:xfrm>
        </p:spPr>
        <p:txBody>
          <a:bodyPr>
            <a:noAutofit/>
          </a:bodyPr>
          <a:lstStyle>
            <a:lvl1pPr algn="l">
              <a:defRPr sz="2000" b="1">
                <a:solidFill>
                  <a:srgbClr val="EC2227"/>
                </a:solidFill>
              </a:defRPr>
            </a:lvl1pPr>
          </a:lstStyle>
          <a:p>
            <a:r>
              <a:rPr lang="en-US" dirty="0"/>
              <a:t>Click to edit Master title style</a:t>
            </a:r>
          </a:p>
        </p:txBody>
      </p:sp>
      <p:sp>
        <p:nvSpPr>
          <p:cNvPr id="17" name="Text Placeholder 16"/>
          <p:cNvSpPr>
            <a:spLocks noGrp="1"/>
          </p:cNvSpPr>
          <p:nvPr>
            <p:ph type="body" sz="quarter" idx="13"/>
          </p:nvPr>
        </p:nvSpPr>
        <p:spPr>
          <a:xfrm>
            <a:off x="3197225" y="352194"/>
            <a:ext cx="5586413" cy="863468"/>
          </a:xfrm>
        </p:spPr>
        <p:txBody>
          <a:bodyPr>
            <a:noAutofit/>
          </a:bodyPr>
          <a:lstStyle>
            <a:lvl1pPr marL="0" indent="0">
              <a:buNone/>
              <a:defRPr sz="3000"/>
            </a:lvl1pPr>
            <a:lvl2pPr marL="457200" indent="0">
              <a:buNone/>
              <a:defRPr sz="1300"/>
            </a:lvl2pPr>
            <a:lvl3pPr marL="914400" indent="0">
              <a:buNone/>
              <a:defRPr sz="1300"/>
            </a:lvl3pPr>
            <a:lvl4pPr marL="1371600" indent="0">
              <a:buNone/>
              <a:defRPr sz="1300"/>
            </a:lvl4pPr>
            <a:lvl5pPr marL="1828800" indent="0">
              <a:buNone/>
              <a:defRPr sz="1300"/>
            </a:lvl5pPr>
          </a:lstStyle>
          <a:p>
            <a:pPr lvl="0"/>
            <a:r>
              <a:rPr lang="en-US" dirty="0"/>
              <a:t>Click to edit Master text styles</a:t>
            </a:r>
          </a:p>
        </p:txBody>
      </p:sp>
      <p:sp>
        <p:nvSpPr>
          <p:cNvPr id="10" name="Text Placeholder 9"/>
          <p:cNvSpPr>
            <a:spLocks noGrp="1"/>
          </p:cNvSpPr>
          <p:nvPr>
            <p:ph type="body" sz="quarter" idx="16"/>
          </p:nvPr>
        </p:nvSpPr>
        <p:spPr>
          <a:xfrm>
            <a:off x="613648" y="1527047"/>
            <a:ext cx="3879312" cy="2519269"/>
          </a:xfrm>
        </p:spPr>
        <p:txBody>
          <a:bodyPr>
            <a:noAutofit/>
          </a:bodyPr>
          <a:lstStyle>
            <a:lvl1pPr marL="182880" indent="-182880">
              <a:spcBef>
                <a:spcPts val="600"/>
              </a:spcBef>
              <a:spcAft>
                <a:spcPts val="0"/>
              </a:spcAft>
              <a:defRPr sz="2400"/>
            </a:lvl1pPr>
            <a:lvl2pPr>
              <a:spcBef>
                <a:spcPts val="600"/>
              </a:spcBef>
              <a:spcAft>
                <a:spcPts val="0"/>
              </a:spcAft>
              <a:defRPr sz="2000"/>
            </a:lvl2pPr>
            <a:lvl3pPr>
              <a:spcBef>
                <a:spcPts val="600"/>
              </a:spcBef>
              <a:spcAft>
                <a:spcPts val="0"/>
              </a:spcAft>
              <a:defRPr sz="2000"/>
            </a:lvl3pPr>
            <a:lvl4pPr>
              <a:spcBef>
                <a:spcPts val="600"/>
              </a:spcBef>
              <a:spcAft>
                <a:spcPts val="0"/>
              </a:spcAft>
              <a:defRPr sz="2000"/>
            </a:lvl4pPr>
            <a:lvl5pPr>
              <a:spcBef>
                <a:spcPts val="600"/>
              </a:spcBef>
              <a:spcAft>
                <a:spcPts val="0"/>
              </a:spcAf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Text Placeholder 9"/>
          <p:cNvSpPr>
            <a:spLocks noGrp="1"/>
          </p:cNvSpPr>
          <p:nvPr>
            <p:ph type="body" sz="quarter" idx="17"/>
          </p:nvPr>
        </p:nvSpPr>
        <p:spPr>
          <a:xfrm>
            <a:off x="4813123" y="1527047"/>
            <a:ext cx="3878748" cy="2519269"/>
          </a:xfrm>
        </p:spPr>
        <p:txBody>
          <a:bodyPr>
            <a:noAutofit/>
          </a:bodyPr>
          <a:lstStyle>
            <a:lvl1pPr marL="182880" indent="-182880">
              <a:spcBef>
                <a:spcPts val="600"/>
              </a:spcBef>
              <a:spcAft>
                <a:spcPts val="0"/>
              </a:spcAft>
              <a:defRPr sz="2400"/>
            </a:lvl1pPr>
            <a:lvl2pPr>
              <a:spcBef>
                <a:spcPts val="600"/>
              </a:spcBef>
              <a:spcAft>
                <a:spcPts val="0"/>
              </a:spcAft>
              <a:defRPr sz="2000"/>
            </a:lvl2pPr>
            <a:lvl3pPr>
              <a:spcBef>
                <a:spcPts val="600"/>
              </a:spcBef>
              <a:spcAft>
                <a:spcPts val="0"/>
              </a:spcAft>
              <a:defRPr sz="2000"/>
            </a:lvl3pPr>
            <a:lvl4pPr>
              <a:spcBef>
                <a:spcPts val="600"/>
              </a:spcBef>
              <a:spcAft>
                <a:spcPts val="0"/>
              </a:spcAft>
              <a:defRPr sz="2000"/>
            </a:lvl4pPr>
            <a:lvl5pPr>
              <a:spcBef>
                <a:spcPts val="600"/>
              </a:spcBef>
              <a:spcAft>
                <a:spcPts val="0"/>
              </a:spcAf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23" name="Picture 7">
            <a:extLst>
              <a:ext uri="{FF2B5EF4-FFF2-40B4-BE49-F238E27FC236}">
                <a16:creationId xmlns:a16="http://schemas.microsoft.com/office/drawing/2014/main" id="{6706B998-D951-4F97-BE9F-3BD5E562471A}"/>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96863" y="4673600"/>
            <a:ext cx="530225"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5" name="Straight Connector 24">
            <a:extLst>
              <a:ext uri="{FF2B5EF4-FFF2-40B4-BE49-F238E27FC236}">
                <a16:creationId xmlns:a16="http://schemas.microsoft.com/office/drawing/2014/main" id="{B75F1D15-790E-4D43-B620-7A5D6CBCA9E0}"/>
              </a:ext>
            </a:extLst>
          </p:cNvPr>
          <p:cNvCxnSpPr/>
          <p:nvPr userDrawn="1"/>
        </p:nvCxnSpPr>
        <p:spPr>
          <a:xfrm>
            <a:off x="979488" y="4638675"/>
            <a:ext cx="0" cy="382588"/>
          </a:xfrm>
          <a:prstGeom prst="line">
            <a:avLst/>
          </a:prstGeom>
          <a:ln w="6350">
            <a:solidFill>
              <a:srgbClr val="3D3029"/>
            </a:solidFill>
          </a:ln>
          <a:effectLst/>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88FD0DB0-BF01-4579-921F-67BE5D8B0BF0}"/>
              </a:ext>
            </a:extLst>
          </p:cNvPr>
          <p:cNvCxnSpPr/>
          <p:nvPr userDrawn="1"/>
        </p:nvCxnSpPr>
        <p:spPr>
          <a:xfrm>
            <a:off x="7631112" y="4792262"/>
            <a:ext cx="344488"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27" name="Footer Placeholder 4">
            <a:extLst>
              <a:ext uri="{FF2B5EF4-FFF2-40B4-BE49-F238E27FC236}">
                <a16:creationId xmlns:a16="http://schemas.microsoft.com/office/drawing/2014/main" id="{1B1954A0-3B1F-45BD-8FA9-A14758770218}"/>
              </a:ext>
            </a:extLst>
          </p:cNvPr>
          <p:cNvSpPr>
            <a:spLocks noGrp="1"/>
          </p:cNvSpPr>
          <p:nvPr>
            <p:ph type="ftr" sz="quarter" idx="10"/>
          </p:nvPr>
        </p:nvSpPr>
        <p:spPr>
          <a:xfrm>
            <a:off x="1200150" y="4792663"/>
            <a:ext cx="4530725" cy="158750"/>
          </a:xfrm>
        </p:spPr>
        <p:txBody>
          <a:bodyPr>
            <a:noAutofit/>
          </a:bodyPr>
          <a:lstStyle>
            <a:lvl1pPr>
              <a:defRPr/>
            </a:lvl1pPr>
          </a:lstStyle>
          <a:p>
            <a:r>
              <a:rPr lang="en-US" b="1" dirty="0"/>
              <a:t>© 2019 Health Level Seven ® International. Licensed under Creative Commons Attribution 4.0 International</a:t>
            </a:r>
          </a:p>
          <a:p>
            <a:r>
              <a:rPr lang="en-US" b="1" dirty="0"/>
              <a:t>HL7, Health Level Seven, FHIR and the FHIR flame logo are registered trademarks of Health Level Seven International. Reg. U.S. TM Office.</a:t>
            </a:r>
          </a:p>
        </p:txBody>
      </p:sp>
      <p:sp>
        <p:nvSpPr>
          <p:cNvPr id="28" name="Slide Number Placeholder 5">
            <a:extLst>
              <a:ext uri="{FF2B5EF4-FFF2-40B4-BE49-F238E27FC236}">
                <a16:creationId xmlns:a16="http://schemas.microsoft.com/office/drawing/2014/main" id="{B51710B4-0861-40EE-BAF9-A32A1CE1642E}"/>
              </a:ext>
            </a:extLst>
          </p:cNvPr>
          <p:cNvSpPr>
            <a:spLocks noGrp="1"/>
          </p:cNvSpPr>
          <p:nvPr>
            <p:ph type="sldNum" sz="quarter" idx="11"/>
          </p:nvPr>
        </p:nvSpPr>
        <p:spPr>
          <a:xfrm>
            <a:off x="7672387" y="4797025"/>
            <a:ext cx="271463" cy="158750"/>
          </a:xfrm>
        </p:spPr>
        <p:txBody>
          <a:bodyPr/>
          <a:lstStyle>
            <a:lvl1pPr>
              <a:defRPr/>
            </a:lvl1pPr>
          </a:lstStyle>
          <a:p>
            <a:fld id="{6CACE926-AEF5-4BFE-8BD7-24414108CB7B}" type="slidenum">
              <a:rPr lang="en-US" altLang="en-US"/>
              <a:pPr/>
              <a:t>‹#›</a:t>
            </a:fld>
            <a:endParaRPr lang="en-US" altLang="en-US" dirty="0"/>
          </a:p>
        </p:txBody>
      </p:sp>
      <p:pic>
        <p:nvPicPr>
          <p:cNvPr id="16" name="Picture 15">
            <a:extLst>
              <a:ext uri="{FF2B5EF4-FFF2-40B4-BE49-F238E27FC236}">
                <a16:creationId xmlns:a16="http://schemas.microsoft.com/office/drawing/2014/main" id="{E263FCF1-A627-45FF-9162-523A4427A605}"/>
              </a:ext>
            </a:extLst>
          </p:cNvPr>
          <p:cNvPicPr>
            <a:picLocks noChangeAspect="1"/>
          </p:cNvPicPr>
          <p:nvPr userDrawn="1"/>
        </p:nvPicPr>
        <p:blipFill>
          <a:blip r:embed="rId3"/>
          <a:stretch>
            <a:fillRect/>
          </a:stretch>
        </p:blipFill>
        <p:spPr>
          <a:xfrm>
            <a:off x="8449468" y="4468239"/>
            <a:ext cx="334190" cy="494020"/>
          </a:xfrm>
          <a:prstGeom prst="rect">
            <a:avLst/>
          </a:prstGeom>
        </p:spPr>
      </p:pic>
    </p:spTree>
    <p:extLst>
      <p:ext uri="{BB962C8B-B14F-4D97-AF65-F5344CB8AC3E}">
        <p14:creationId xmlns:p14="http://schemas.microsoft.com/office/powerpoint/2010/main" val="15098024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Column Text">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68CD3726-52B7-4D64-8B2A-E9ECFDF6DFE8}"/>
              </a:ext>
            </a:extLst>
          </p:cNvPr>
          <p:cNvCxnSpPr/>
          <p:nvPr/>
        </p:nvCxnSpPr>
        <p:spPr>
          <a:xfrm>
            <a:off x="457200" y="206375"/>
            <a:ext cx="0" cy="782638"/>
          </a:xfrm>
          <a:prstGeom prst="line">
            <a:avLst/>
          </a:prstGeom>
          <a:ln w="41275">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613647" y="208385"/>
            <a:ext cx="8137726" cy="779921"/>
          </a:xfrm>
        </p:spPr>
        <p:txBody>
          <a:bodyPr>
            <a:noAutofit/>
          </a:bodyPr>
          <a:lstStyle>
            <a:lvl1pPr algn="l">
              <a:defRPr sz="3000" b="1">
                <a:solidFill>
                  <a:srgbClr val="EC2227"/>
                </a:solidFill>
              </a:defRPr>
            </a:lvl1pPr>
          </a:lstStyle>
          <a:p>
            <a:r>
              <a:rPr lang="en-US" dirty="0"/>
              <a:t>Click to edit Master title style</a:t>
            </a:r>
          </a:p>
        </p:txBody>
      </p:sp>
      <p:sp>
        <p:nvSpPr>
          <p:cNvPr id="10" name="Text Placeholder 9"/>
          <p:cNvSpPr>
            <a:spLocks noGrp="1"/>
          </p:cNvSpPr>
          <p:nvPr>
            <p:ph type="body" sz="quarter" idx="16"/>
          </p:nvPr>
        </p:nvSpPr>
        <p:spPr>
          <a:xfrm>
            <a:off x="613649" y="1527047"/>
            <a:ext cx="2636010" cy="2519269"/>
          </a:xfrm>
        </p:spPr>
        <p:txBody>
          <a:bodyPr>
            <a:noAutofit/>
          </a:bodyPr>
          <a:lstStyle>
            <a:lvl1pPr marL="0" indent="0">
              <a:spcBef>
                <a:spcPts val="600"/>
              </a:spcBef>
              <a:spcAft>
                <a:spcPts val="600"/>
              </a:spcAft>
              <a:buNone/>
              <a:defRPr sz="2400"/>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dirty="0"/>
              <a:t>Click to edit Master text styles</a:t>
            </a:r>
          </a:p>
        </p:txBody>
      </p:sp>
      <p:sp>
        <p:nvSpPr>
          <p:cNvPr id="12" name="Text Placeholder 9"/>
          <p:cNvSpPr>
            <a:spLocks noGrp="1"/>
          </p:cNvSpPr>
          <p:nvPr>
            <p:ph type="body" sz="quarter" idx="17"/>
          </p:nvPr>
        </p:nvSpPr>
        <p:spPr>
          <a:xfrm>
            <a:off x="6147649" y="1527047"/>
            <a:ext cx="2636010" cy="2519269"/>
          </a:xfrm>
        </p:spPr>
        <p:txBody>
          <a:bodyPr>
            <a:noAutofit/>
          </a:bodyPr>
          <a:lstStyle>
            <a:lvl1pPr marL="0" indent="0">
              <a:spcBef>
                <a:spcPts val="600"/>
              </a:spcBef>
              <a:spcAft>
                <a:spcPts val="600"/>
              </a:spcAft>
              <a:buNone/>
              <a:defRPr sz="2400"/>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dirty="0"/>
              <a:t>Click to edit Master text styles</a:t>
            </a:r>
          </a:p>
        </p:txBody>
      </p:sp>
      <p:sp>
        <p:nvSpPr>
          <p:cNvPr id="14" name="Text Placeholder 9"/>
          <p:cNvSpPr>
            <a:spLocks noGrp="1"/>
          </p:cNvSpPr>
          <p:nvPr>
            <p:ph type="body" sz="quarter" idx="18"/>
          </p:nvPr>
        </p:nvSpPr>
        <p:spPr>
          <a:xfrm>
            <a:off x="3378235" y="1527047"/>
            <a:ext cx="2636010" cy="2519269"/>
          </a:xfrm>
        </p:spPr>
        <p:txBody>
          <a:bodyPr>
            <a:noAutofit/>
          </a:bodyPr>
          <a:lstStyle>
            <a:lvl1pPr marL="0" indent="0">
              <a:spcBef>
                <a:spcPts val="600"/>
              </a:spcBef>
              <a:spcAft>
                <a:spcPts val="600"/>
              </a:spcAft>
              <a:buNone/>
              <a:defRPr sz="2400"/>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dirty="0"/>
              <a:t>Click to edit Master text styles</a:t>
            </a:r>
          </a:p>
        </p:txBody>
      </p:sp>
      <p:pic>
        <p:nvPicPr>
          <p:cNvPr id="24" name="Picture 7">
            <a:extLst>
              <a:ext uri="{FF2B5EF4-FFF2-40B4-BE49-F238E27FC236}">
                <a16:creationId xmlns:a16="http://schemas.microsoft.com/office/drawing/2014/main" id="{604E4302-EBCD-43F8-87C1-3B809E0D7B86}"/>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96863" y="4673600"/>
            <a:ext cx="530225"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5" name="Straight Connector 24">
            <a:extLst>
              <a:ext uri="{FF2B5EF4-FFF2-40B4-BE49-F238E27FC236}">
                <a16:creationId xmlns:a16="http://schemas.microsoft.com/office/drawing/2014/main" id="{E02F4A6A-E078-44C5-8E0D-7BCEDBC74B2C}"/>
              </a:ext>
            </a:extLst>
          </p:cNvPr>
          <p:cNvCxnSpPr/>
          <p:nvPr userDrawn="1"/>
        </p:nvCxnSpPr>
        <p:spPr>
          <a:xfrm>
            <a:off x="979488" y="4638675"/>
            <a:ext cx="0" cy="382588"/>
          </a:xfrm>
          <a:prstGeom prst="line">
            <a:avLst/>
          </a:prstGeom>
          <a:ln w="6350">
            <a:solidFill>
              <a:srgbClr val="3D3029"/>
            </a:solidFill>
          </a:ln>
          <a:effectLst/>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4019E297-7697-47A9-81FB-2A72209EB648}"/>
              </a:ext>
            </a:extLst>
          </p:cNvPr>
          <p:cNvCxnSpPr/>
          <p:nvPr userDrawn="1"/>
        </p:nvCxnSpPr>
        <p:spPr>
          <a:xfrm>
            <a:off x="7631112" y="4792262"/>
            <a:ext cx="344488"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27" name="Footer Placeholder 4">
            <a:extLst>
              <a:ext uri="{FF2B5EF4-FFF2-40B4-BE49-F238E27FC236}">
                <a16:creationId xmlns:a16="http://schemas.microsoft.com/office/drawing/2014/main" id="{3E9F65D5-F0E8-4EA4-B4AD-024D025D4000}"/>
              </a:ext>
            </a:extLst>
          </p:cNvPr>
          <p:cNvSpPr>
            <a:spLocks noGrp="1"/>
          </p:cNvSpPr>
          <p:nvPr>
            <p:ph type="ftr" sz="quarter" idx="10"/>
          </p:nvPr>
        </p:nvSpPr>
        <p:spPr>
          <a:xfrm>
            <a:off x="1200150" y="4792663"/>
            <a:ext cx="4530725" cy="158750"/>
          </a:xfrm>
        </p:spPr>
        <p:txBody>
          <a:bodyPr>
            <a:noAutofit/>
          </a:bodyPr>
          <a:lstStyle>
            <a:lvl1pPr>
              <a:defRPr/>
            </a:lvl1pPr>
          </a:lstStyle>
          <a:p>
            <a:r>
              <a:rPr lang="en-US" b="1" dirty="0"/>
              <a:t>© 2019 Health Level Seven ® International. Licensed under Creative Commons Attribution 4.0 International</a:t>
            </a:r>
          </a:p>
          <a:p>
            <a:r>
              <a:rPr lang="en-US" b="1" dirty="0"/>
              <a:t>HL7, Health Level Seven, FHIR and the FHIR flame logo are registered trademarks of Health Level Seven International. Reg. U.S. TM Office.</a:t>
            </a:r>
          </a:p>
        </p:txBody>
      </p:sp>
      <p:sp>
        <p:nvSpPr>
          <p:cNvPr id="28" name="Slide Number Placeholder 5">
            <a:extLst>
              <a:ext uri="{FF2B5EF4-FFF2-40B4-BE49-F238E27FC236}">
                <a16:creationId xmlns:a16="http://schemas.microsoft.com/office/drawing/2014/main" id="{953908D7-AAD6-4959-A912-FDB612681FB0}"/>
              </a:ext>
            </a:extLst>
          </p:cNvPr>
          <p:cNvSpPr>
            <a:spLocks noGrp="1"/>
          </p:cNvSpPr>
          <p:nvPr>
            <p:ph type="sldNum" sz="quarter" idx="11"/>
          </p:nvPr>
        </p:nvSpPr>
        <p:spPr>
          <a:xfrm>
            <a:off x="7672387" y="4797025"/>
            <a:ext cx="271463" cy="158750"/>
          </a:xfrm>
        </p:spPr>
        <p:txBody>
          <a:bodyPr/>
          <a:lstStyle>
            <a:lvl1pPr>
              <a:defRPr/>
            </a:lvl1pPr>
          </a:lstStyle>
          <a:p>
            <a:fld id="{6CACE926-AEF5-4BFE-8BD7-24414108CB7B}" type="slidenum">
              <a:rPr lang="en-US" altLang="en-US"/>
              <a:pPr/>
              <a:t>‹#›</a:t>
            </a:fld>
            <a:endParaRPr lang="en-US" altLang="en-US" dirty="0"/>
          </a:p>
        </p:txBody>
      </p:sp>
      <p:pic>
        <p:nvPicPr>
          <p:cNvPr id="16" name="Picture 15">
            <a:extLst>
              <a:ext uri="{FF2B5EF4-FFF2-40B4-BE49-F238E27FC236}">
                <a16:creationId xmlns:a16="http://schemas.microsoft.com/office/drawing/2014/main" id="{4E888F42-DC23-4311-B11C-554FD24267BA}"/>
              </a:ext>
            </a:extLst>
          </p:cNvPr>
          <p:cNvPicPr>
            <a:picLocks noChangeAspect="1"/>
          </p:cNvPicPr>
          <p:nvPr userDrawn="1"/>
        </p:nvPicPr>
        <p:blipFill>
          <a:blip r:embed="rId3"/>
          <a:stretch>
            <a:fillRect/>
          </a:stretch>
        </p:blipFill>
        <p:spPr>
          <a:xfrm>
            <a:off x="8449468" y="4468239"/>
            <a:ext cx="334190" cy="494020"/>
          </a:xfrm>
          <a:prstGeom prst="rect">
            <a:avLst/>
          </a:prstGeom>
        </p:spPr>
      </p:pic>
    </p:spTree>
    <p:extLst>
      <p:ext uri="{BB962C8B-B14F-4D97-AF65-F5344CB8AC3E}">
        <p14:creationId xmlns:p14="http://schemas.microsoft.com/office/powerpoint/2010/main" val="30024541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column with image">
    <p:spTree>
      <p:nvGrpSpPr>
        <p:cNvPr id="1" name=""/>
        <p:cNvGrpSpPr/>
        <p:nvPr/>
      </p:nvGrpSpPr>
      <p:grpSpPr>
        <a:xfrm>
          <a:off x="0" y="0"/>
          <a:ext cx="0" cy="0"/>
          <a:chOff x="0" y="0"/>
          <a:chExt cx="0" cy="0"/>
        </a:xfrm>
      </p:grpSpPr>
      <p:pic>
        <p:nvPicPr>
          <p:cNvPr id="5" name="Picture 6">
            <a:extLst>
              <a:ext uri="{FF2B5EF4-FFF2-40B4-BE49-F238E27FC236}">
                <a16:creationId xmlns:a16="http://schemas.microsoft.com/office/drawing/2014/main" id="{57877E05-DEA4-4FC5-879E-20570832F5D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378200" y="4673600"/>
            <a:ext cx="530225"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Straight Connector 5">
            <a:extLst>
              <a:ext uri="{FF2B5EF4-FFF2-40B4-BE49-F238E27FC236}">
                <a16:creationId xmlns:a16="http://schemas.microsoft.com/office/drawing/2014/main" id="{4E5C8F04-F07B-4668-9F9F-8BDD89357081}"/>
              </a:ext>
            </a:extLst>
          </p:cNvPr>
          <p:cNvCxnSpPr/>
          <p:nvPr/>
        </p:nvCxnSpPr>
        <p:spPr>
          <a:xfrm>
            <a:off x="4060825" y="4638675"/>
            <a:ext cx="0" cy="382588"/>
          </a:xfrm>
          <a:prstGeom prst="line">
            <a:avLst/>
          </a:prstGeom>
          <a:ln w="6350">
            <a:solidFill>
              <a:srgbClr val="3D3029"/>
            </a:solidFill>
          </a:ln>
          <a:effectLst/>
        </p:spPr>
        <p:style>
          <a:lnRef idx="2">
            <a:schemeClr val="accent1"/>
          </a:lnRef>
          <a:fillRef idx="0">
            <a:schemeClr val="accent1"/>
          </a:fillRef>
          <a:effectRef idx="1">
            <a:schemeClr val="accent1"/>
          </a:effectRef>
          <a:fontRef idx="minor">
            <a:schemeClr val="tx1"/>
          </a:fontRef>
        </p:style>
      </p:cxnSp>
      <p:cxnSp>
        <p:nvCxnSpPr>
          <p:cNvPr id="8" name="Straight Connector 7">
            <a:extLst>
              <a:ext uri="{FF2B5EF4-FFF2-40B4-BE49-F238E27FC236}">
                <a16:creationId xmlns:a16="http://schemas.microsoft.com/office/drawing/2014/main" id="{8419A212-4F29-4E75-A434-E7B0CFE2C07F}"/>
              </a:ext>
            </a:extLst>
          </p:cNvPr>
          <p:cNvCxnSpPr/>
          <p:nvPr/>
        </p:nvCxnSpPr>
        <p:spPr>
          <a:xfrm>
            <a:off x="3221038" y="206375"/>
            <a:ext cx="0" cy="782638"/>
          </a:xfrm>
          <a:prstGeom prst="line">
            <a:avLst/>
          </a:prstGeom>
          <a:ln w="41275">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3378234" y="204787"/>
            <a:ext cx="5405423" cy="783519"/>
          </a:xfrm>
        </p:spPr>
        <p:txBody>
          <a:bodyPr>
            <a:noAutofit/>
          </a:bodyPr>
          <a:lstStyle>
            <a:lvl1pPr algn="l">
              <a:defRPr sz="3000" b="1">
                <a:solidFill>
                  <a:srgbClr val="EC2227"/>
                </a:solidFill>
              </a:defRPr>
            </a:lvl1pPr>
          </a:lstStyle>
          <a:p>
            <a:r>
              <a:rPr lang="en-US" dirty="0"/>
              <a:t>Click to edit Master title style</a:t>
            </a:r>
          </a:p>
        </p:txBody>
      </p:sp>
      <p:sp>
        <p:nvSpPr>
          <p:cNvPr id="4" name="Text Placeholder 3"/>
          <p:cNvSpPr>
            <a:spLocks noGrp="1"/>
          </p:cNvSpPr>
          <p:nvPr>
            <p:ph type="body" sz="half" idx="2"/>
          </p:nvPr>
        </p:nvSpPr>
        <p:spPr>
          <a:xfrm>
            <a:off x="3378235" y="1527046"/>
            <a:ext cx="5405424" cy="2763317"/>
          </a:xfrm>
        </p:spPr>
        <p:txBody>
          <a:bodyPr>
            <a:noAutofit/>
          </a:bodyPr>
          <a:lstStyle>
            <a:lvl1pPr marL="0" indent="0">
              <a:spcBef>
                <a:spcPts val="600"/>
              </a:spcBef>
              <a:spcAft>
                <a:spcPts val="0"/>
              </a:spcAft>
              <a:buNone/>
              <a:defRPr sz="2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20" name="Picture Placeholder 19"/>
          <p:cNvSpPr>
            <a:spLocks noGrp="1"/>
          </p:cNvSpPr>
          <p:nvPr>
            <p:ph type="pic" sz="quarter" idx="13"/>
          </p:nvPr>
        </p:nvSpPr>
        <p:spPr>
          <a:xfrm>
            <a:off x="0" y="0"/>
            <a:ext cx="3025775" cy="5143500"/>
          </a:xfrm>
        </p:spPr>
        <p:txBody>
          <a:bodyPr rtlCol="0" anchor="ctr">
            <a:normAutofit/>
          </a:bodyPr>
          <a:lstStyle>
            <a:lvl1pPr algn="ctr">
              <a:defRPr sz="900"/>
            </a:lvl1pPr>
          </a:lstStyle>
          <a:p>
            <a:pPr lvl="0"/>
            <a:r>
              <a:rPr lang="en-US" noProof="0"/>
              <a:t>Click icon to add picture</a:t>
            </a:r>
            <a:endParaRPr lang="en-US" noProof="0" dirty="0"/>
          </a:p>
        </p:txBody>
      </p:sp>
      <p:sp>
        <p:nvSpPr>
          <p:cNvPr id="9" name="Footer Placeholder 5">
            <a:extLst>
              <a:ext uri="{FF2B5EF4-FFF2-40B4-BE49-F238E27FC236}">
                <a16:creationId xmlns:a16="http://schemas.microsoft.com/office/drawing/2014/main" id="{50BB96CA-A2ED-4646-843D-EEE743521AEF}"/>
              </a:ext>
            </a:extLst>
          </p:cNvPr>
          <p:cNvSpPr>
            <a:spLocks noGrp="1"/>
          </p:cNvSpPr>
          <p:nvPr>
            <p:ph type="ftr" sz="quarter" idx="14"/>
          </p:nvPr>
        </p:nvSpPr>
        <p:spPr>
          <a:xfrm>
            <a:off x="4281488" y="4787900"/>
            <a:ext cx="3103562" cy="200025"/>
          </a:xfrm>
        </p:spPr>
        <p:txBody>
          <a:bodyPr>
            <a:noAutofit/>
          </a:bodyPr>
          <a:lstStyle>
            <a:lvl1pPr>
              <a:defRPr/>
            </a:lvl1pPr>
          </a:lstStyle>
          <a:p>
            <a:r>
              <a:rPr lang="en-US" b="1"/>
              <a:t>© 2019 Health Level Seven ® International. Licensed under Creative Commons Attribution 4.0 International HL7, Health Level Seven, FHIR and the FHIR flame logo are registered trademarks of Health Level Seven International. Reg. U.S. TM Office.</a:t>
            </a:r>
            <a:endParaRPr lang="en-US" b="1" dirty="0"/>
          </a:p>
        </p:txBody>
      </p:sp>
      <p:cxnSp>
        <p:nvCxnSpPr>
          <p:cNvPr id="19" name="Straight Connector 18">
            <a:extLst>
              <a:ext uri="{FF2B5EF4-FFF2-40B4-BE49-F238E27FC236}">
                <a16:creationId xmlns:a16="http://schemas.microsoft.com/office/drawing/2014/main" id="{C5C7035E-9192-4B77-84BD-DB09E8D8D0D5}"/>
              </a:ext>
            </a:extLst>
          </p:cNvPr>
          <p:cNvCxnSpPr/>
          <p:nvPr userDrawn="1"/>
        </p:nvCxnSpPr>
        <p:spPr>
          <a:xfrm>
            <a:off x="7631112" y="4792262"/>
            <a:ext cx="344488"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21" name="Slide Number Placeholder 5">
            <a:extLst>
              <a:ext uri="{FF2B5EF4-FFF2-40B4-BE49-F238E27FC236}">
                <a16:creationId xmlns:a16="http://schemas.microsoft.com/office/drawing/2014/main" id="{3A1335D0-084F-4898-B8A1-A485E3328A1E}"/>
              </a:ext>
            </a:extLst>
          </p:cNvPr>
          <p:cNvSpPr>
            <a:spLocks noGrp="1"/>
          </p:cNvSpPr>
          <p:nvPr>
            <p:ph type="sldNum" sz="quarter" idx="11"/>
          </p:nvPr>
        </p:nvSpPr>
        <p:spPr>
          <a:xfrm>
            <a:off x="7672387" y="4797025"/>
            <a:ext cx="271463" cy="158750"/>
          </a:xfrm>
        </p:spPr>
        <p:txBody>
          <a:bodyPr/>
          <a:lstStyle>
            <a:lvl1pPr>
              <a:defRPr/>
            </a:lvl1pPr>
          </a:lstStyle>
          <a:p>
            <a:fld id="{6CACE926-AEF5-4BFE-8BD7-24414108CB7B}" type="slidenum">
              <a:rPr lang="en-US" altLang="en-US"/>
              <a:pPr/>
              <a:t>‹#›</a:t>
            </a:fld>
            <a:endParaRPr lang="en-US" altLang="en-US" dirty="0"/>
          </a:p>
        </p:txBody>
      </p:sp>
      <p:pic>
        <p:nvPicPr>
          <p:cNvPr id="22" name="Picture 21">
            <a:extLst>
              <a:ext uri="{FF2B5EF4-FFF2-40B4-BE49-F238E27FC236}">
                <a16:creationId xmlns:a16="http://schemas.microsoft.com/office/drawing/2014/main" id="{D32F6708-D3B4-4D74-A64C-F0F9110AA7D7}"/>
              </a:ext>
            </a:extLst>
          </p:cNvPr>
          <p:cNvPicPr>
            <a:picLocks noChangeAspect="1"/>
          </p:cNvPicPr>
          <p:nvPr userDrawn="1"/>
        </p:nvPicPr>
        <p:blipFill>
          <a:blip r:embed="rId3"/>
          <a:stretch>
            <a:fillRect/>
          </a:stretch>
        </p:blipFill>
        <p:spPr>
          <a:xfrm>
            <a:off x="8449468" y="4468239"/>
            <a:ext cx="334190" cy="494020"/>
          </a:xfrm>
          <a:prstGeom prst="rect">
            <a:avLst/>
          </a:prstGeom>
        </p:spPr>
      </p:pic>
    </p:spTree>
    <p:extLst>
      <p:ext uri="{BB962C8B-B14F-4D97-AF65-F5344CB8AC3E}">
        <p14:creationId xmlns:p14="http://schemas.microsoft.com/office/powerpoint/2010/main" val="21124574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Footer Only">
    <p:spTree>
      <p:nvGrpSpPr>
        <p:cNvPr id="1" name=""/>
        <p:cNvGrpSpPr/>
        <p:nvPr/>
      </p:nvGrpSpPr>
      <p:grpSpPr>
        <a:xfrm>
          <a:off x="0" y="0"/>
          <a:ext cx="0" cy="0"/>
          <a:chOff x="0" y="0"/>
          <a:chExt cx="0" cy="0"/>
        </a:xfrm>
      </p:grpSpPr>
      <p:pic>
        <p:nvPicPr>
          <p:cNvPr id="16" name="Picture 7">
            <a:extLst>
              <a:ext uri="{FF2B5EF4-FFF2-40B4-BE49-F238E27FC236}">
                <a16:creationId xmlns:a16="http://schemas.microsoft.com/office/drawing/2014/main" id="{438007AB-9407-42C5-AF1D-FDCF3B49A260}"/>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96863" y="4673600"/>
            <a:ext cx="530225"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7" name="Straight Connector 16">
            <a:extLst>
              <a:ext uri="{FF2B5EF4-FFF2-40B4-BE49-F238E27FC236}">
                <a16:creationId xmlns:a16="http://schemas.microsoft.com/office/drawing/2014/main" id="{B4832B80-8B2A-4954-A529-4265A63CAB4D}"/>
              </a:ext>
            </a:extLst>
          </p:cNvPr>
          <p:cNvCxnSpPr/>
          <p:nvPr userDrawn="1"/>
        </p:nvCxnSpPr>
        <p:spPr>
          <a:xfrm>
            <a:off x="979488" y="4638675"/>
            <a:ext cx="0" cy="382588"/>
          </a:xfrm>
          <a:prstGeom prst="line">
            <a:avLst/>
          </a:prstGeom>
          <a:ln w="6350">
            <a:solidFill>
              <a:srgbClr val="3D3029"/>
            </a:solidFill>
          </a:ln>
          <a:effectLst/>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CE892B0C-0831-4140-965A-7EFB8731A638}"/>
              </a:ext>
            </a:extLst>
          </p:cNvPr>
          <p:cNvCxnSpPr/>
          <p:nvPr userDrawn="1"/>
        </p:nvCxnSpPr>
        <p:spPr>
          <a:xfrm>
            <a:off x="7631112" y="4792262"/>
            <a:ext cx="344488"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19" name="Footer Placeholder 4">
            <a:extLst>
              <a:ext uri="{FF2B5EF4-FFF2-40B4-BE49-F238E27FC236}">
                <a16:creationId xmlns:a16="http://schemas.microsoft.com/office/drawing/2014/main" id="{736339CA-3043-4229-B59B-66EFA864600D}"/>
              </a:ext>
            </a:extLst>
          </p:cNvPr>
          <p:cNvSpPr>
            <a:spLocks noGrp="1"/>
          </p:cNvSpPr>
          <p:nvPr>
            <p:ph type="ftr" sz="quarter" idx="10"/>
          </p:nvPr>
        </p:nvSpPr>
        <p:spPr>
          <a:xfrm>
            <a:off x="1200150" y="4792663"/>
            <a:ext cx="4530725" cy="158750"/>
          </a:xfrm>
        </p:spPr>
        <p:txBody>
          <a:bodyPr>
            <a:noAutofit/>
          </a:bodyPr>
          <a:lstStyle>
            <a:lvl1pPr>
              <a:defRPr/>
            </a:lvl1pPr>
          </a:lstStyle>
          <a:p>
            <a:r>
              <a:rPr lang="en-US" b="1" dirty="0"/>
              <a:t>© 2019 Health Level Seven ® International. Licensed under Creative Commons Attribution 4.0 International</a:t>
            </a:r>
          </a:p>
          <a:p>
            <a:r>
              <a:rPr lang="en-US" b="1" dirty="0"/>
              <a:t>HL7, Health Level Seven, FHIR and the FHIR flame logo are registered trademarks of Health Level Seven International. Reg. U.S. TM Office.</a:t>
            </a:r>
          </a:p>
        </p:txBody>
      </p:sp>
      <p:sp>
        <p:nvSpPr>
          <p:cNvPr id="20" name="Slide Number Placeholder 5">
            <a:extLst>
              <a:ext uri="{FF2B5EF4-FFF2-40B4-BE49-F238E27FC236}">
                <a16:creationId xmlns:a16="http://schemas.microsoft.com/office/drawing/2014/main" id="{93E785D7-5D87-40DD-9617-7BFD7CC78D0F}"/>
              </a:ext>
            </a:extLst>
          </p:cNvPr>
          <p:cNvSpPr>
            <a:spLocks noGrp="1"/>
          </p:cNvSpPr>
          <p:nvPr>
            <p:ph type="sldNum" sz="quarter" idx="11"/>
          </p:nvPr>
        </p:nvSpPr>
        <p:spPr>
          <a:xfrm>
            <a:off x="7672387" y="4797025"/>
            <a:ext cx="271463" cy="158750"/>
          </a:xfrm>
        </p:spPr>
        <p:txBody>
          <a:bodyPr/>
          <a:lstStyle>
            <a:lvl1pPr>
              <a:defRPr/>
            </a:lvl1pPr>
          </a:lstStyle>
          <a:p>
            <a:fld id="{6CACE926-AEF5-4BFE-8BD7-24414108CB7B}" type="slidenum">
              <a:rPr lang="en-US" altLang="en-US"/>
              <a:pPr/>
              <a:t>‹#›</a:t>
            </a:fld>
            <a:endParaRPr lang="en-US" altLang="en-US" dirty="0"/>
          </a:p>
        </p:txBody>
      </p:sp>
      <p:pic>
        <p:nvPicPr>
          <p:cNvPr id="11" name="Picture 10">
            <a:extLst>
              <a:ext uri="{FF2B5EF4-FFF2-40B4-BE49-F238E27FC236}">
                <a16:creationId xmlns:a16="http://schemas.microsoft.com/office/drawing/2014/main" id="{3D05C5EE-2A92-4D4B-A616-F54674BEF8C9}"/>
              </a:ext>
            </a:extLst>
          </p:cNvPr>
          <p:cNvPicPr>
            <a:picLocks noChangeAspect="1"/>
          </p:cNvPicPr>
          <p:nvPr userDrawn="1"/>
        </p:nvPicPr>
        <p:blipFill>
          <a:blip r:embed="rId3"/>
          <a:stretch>
            <a:fillRect/>
          </a:stretch>
        </p:blipFill>
        <p:spPr>
          <a:xfrm>
            <a:off x="8449468" y="4468239"/>
            <a:ext cx="334190" cy="494020"/>
          </a:xfrm>
          <a:prstGeom prst="rect">
            <a:avLst/>
          </a:prstGeom>
        </p:spPr>
      </p:pic>
    </p:spTree>
    <p:extLst>
      <p:ext uri="{BB962C8B-B14F-4D97-AF65-F5344CB8AC3E}">
        <p14:creationId xmlns:p14="http://schemas.microsoft.com/office/powerpoint/2010/main" val="28091602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F61C90A7-CCEE-4CD4-A796-FAE18E5706C7}"/>
              </a:ext>
            </a:extLst>
          </p:cNvPr>
          <p:cNvSpPr>
            <a:spLocks noGrp="1"/>
          </p:cNvSpPr>
          <p:nvPr>
            <p:ph type="title"/>
          </p:nvPr>
        </p:nvSpPr>
        <p:spPr bwMode="auto">
          <a:xfrm>
            <a:off x="457200" y="206375"/>
            <a:ext cx="82296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lvl="0"/>
            <a:r>
              <a:rPr lang="en-US" altLang="en-US" dirty="0"/>
              <a:t>Click to edit Master title style</a:t>
            </a:r>
          </a:p>
        </p:txBody>
      </p:sp>
      <p:sp>
        <p:nvSpPr>
          <p:cNvPr id="1027" name="Text Placeholder 2">
            <a:extLst>
              <a:ext uri="{FF2B5EF4-FFF2-40B4-BE49-F238E27FC236}">
                <a16:creationId xmlns:a16="http://schemas.microsoft.com/office/drawing/2014/main" id="{734F8ABE-9AAD-4F94-B2B2-2FE8B41D2846}"/>
              </a:ext>
            </a:extLst>
          </p:cNvPr>
          <p:cNvSpPr>
            <a:spLocks noGrp="1"/>
          </p:cNvSpPr>
          <p:nvPr>
            <p:ph type="body" idx="1"/>
          </p:nvPr>
        </p:nvSpPr>
        <p:spPr bwMode="auto">
          <a:xfrm>
            <a:off x="457200" y="1200150"/>
            <a:ext cx="8229600" cy="339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4" name="Date Placeholder 3">
            <a:extLst>
              <a:ext uri="{FF2B5EF4-FFF2-40B4-BE49-F238E27FC236}">
                <a16:creationId xmlns:a16="http://schemas.microsoft.com/office/drawing/2014/main" id="{2E3AFBDA-EF00-4D5A-B47F-2811257990CC}"/>
              </a:ext>
            </a:extLst>
          </p:cNvPr>
          <p:cNvSpPr>
            <a:spLocks noGrp="1"/>
          </p:cNvSpPr>
          <p:nvPr>
            <p:ph type="dt" sz="half" idx="2"/>
          </p:nvPr>
        </p:nvSpPr>
        <p:spPr>
          <a:xfrm>
            <a:off x="457200" y="4437063"/>
            <a:ext cx="2133600" cy="274637"/>
          </a:xfrm>
          <a:prstGeom prst="rect">
            <a:avLst/>
          </a:prstGeom>
        </p:spPr>
        <p:txBody>
          <a:bodyPr vert="horz" wrap="square" lIns="91440" tIns="45720" rIns="91440" bIns="45720" numCol="1" anchor="ctr" anchorCtr="0" compatLnSpc="1">
            <a:prstTxWarp prst="textNoShape">
              <a:avLst/>
            </a:prstTxWarp>
          </a:bodyPr>
          <a:lstStyle>
            <a:lvl1pPr>
              <a:defRPr sz="1200">
                <a:solidFill>
                  <a:srgbClr val="000000"/>
                </a:solidFill>
                <a:cs typeface="Arial" panose="020B0604020202020204" pitchFamily="34" charset="0"/>
              </a:defRPr>
            </a:lvl1pPr>
          </a:lstStyle>
          <a:p>
            <a:fld id="{7CE3BD8C-C39F-4FFF-9CD5-05E4806DBFF3}" type="datetime1">
              <a:rPr lang="en-US" altLang="en-US" smtClean="0"/>
              <a:t>9/3/20</a:t>
            </a:fld>
            <a:endParaRPr lang="en-US" altLang="en-US"/>
          </a:p>
        </p:txBody>
      </p:sp>
      <p:sp>
        <p:nvSpPr>
          <p:cNvPr id="5" name="Footer Placeholder 4">
            <a:extLst>
              <a:ext uri="{FF2B5EF4-FFF2-40B4-BE49-F238E27FC236}">
                <a16:creationId xmlns:a16="http://schemas.microsoft.com/office/drawing/2014/main" id="{B9753632-C492-4515-B901-41AFB25873CC}"/>
              </a:ext>
            </a:extLst>
          </p:cNvPr>
          <p:cNvSpPr>
            <a:spLocks noGrp="1"/>
          </p:cNvSpPr>
          <p:nvPr>
            <p:ph type="ftr" sz="quarter" idx="3"/>
          </p:nvPr>
        </p:nvSpPr>
        <p:spPr>
          <a:xfrm>
            <a:off x="1200150" y="4792663"/>
            <a:ext cx="4530725" cy="158750"/>
          </a:xfrm>
          <a:prstGeom prst="rect">
            <a:avLst/>
          </a:prstGeom>
        </p:spPr>
        <p:txBody>
          <a:bodyPr vert="horz" wrap="square" lIns="0" tIns="0" rIns="0" bIns="0" numCol="1" anchor="b" anchorCtr="0" compatLnSpc="1">
            <a:prstTxWarp prst="textNoShape">
              <a:avLst/>
            </a:prstTxWarp>
          </a:bodyPr>
          <a:lstStyle>
            <a:lvl1pPr>
              <a:defRPr sz="500">
                <a:solidFill>
                  <a:srgbClr val="747679"/>
                </a:solidFill>
                <a:cs typeface="Arial" panose="020B0604020202020204" pitchFamily="34" charset="0"/>
              </a:defRPr>
            </a:lvl1pPr>
          </a:lstStyle>
          <a:p>
            <a:r>
              <a:rPr lang="en-US" b="1"/>
              <a:t>© 2019 Health Level Seven ® International. Licensed under Creative Commons Attribution 4.0 International HL7, Health Level Seven, FHIR and the FHIR flame logo are registered trademarks of Health Level Seven International. Reg. U.S. TM Office.</a:t>
            </a:r>
            <a:endParaRPr lang="en-US" b="1" dirty="0"/>
          </a:p>
        </p:txBody>
      </p:sp>
      <p:sp>
        <p:nvSpPr>
          <p:cNvPr id="6" name="Slide Number Placeholder 5">
            <a:extLst>
              <a:ext uri="{FF2B5EF4-FFF2-40B4-BE49-F238E27FC236}">
                <a16:creationId xmlns:a16="http://schemas.microsoft.com/office/drawing/2014/main" id="{F71A2006-CD71-435D-B767-98CFF7C45BE9}"/>
              </a:ext>
            </a:extLst>
          </p:cNvPr>
          <p:cNvSpPr>
            <a:spLocks noGrp="1"/>
          </p:cNvSpPr>
          <p:nvPr>
            <p:ph type="sldNum" sz="quarter" idx="4"/>
          </p:nvPr>
        </p:nvSpPr>
        <p:spPr>
          <a:xfrm>
            <a:off x="8480425" y="4792663"/>
            <a:ext cx="271463" cy="158750"/>
          </a:xfrm>
          <a:prstGeom prst="rect">
            <a:avLst/>
          </a:prstGeom>
        </p:spPr>
        <p:txBody>
          <a:bodyPr vert="horz" wrap="square" lIns="0" tIns="0" rIns="0" bIns="0" numCol="1" anchor="b" anchorCtr="0" compatLnSpc="1">
            <a:prstTxWarp prst="textNoShape">
              <a:avLst/>
            </a:prstTxWarp>
          </a:bodyPr>
          <a:lstStyle>
            <a:lvl1pPr algn="ctr">
              <a:defRPr sz="700">
                <a:cs typeface="Arial" panose="020B0604020202020204" pitchFamily="34" charset="0"/>
              </a:defRPr>
            </a:lvl1pPr>
          </a:lstStyle>
          <a:p>
            <a:fld id="{1D7CB6CA-6139-4024-BF52-A3AF11B6BCF5}"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Lst>
  <p:hf hdr="0" dt="0"/>
  <p:txStyles>
    <p:titleStyle>
      <a:lvl1pPr algn="ctr" defTabSz="457200" rtl="0" eaLnBrk="1" fontAlgn="base" hangingPunct="1">
        <a:spcBef>
          <a:spcPct val="0"/>
        </a:spcBef>
        <a:spcAft>
          <a:spcPct val="0"/>
        </a:spcAft>
        <a:defRPr sz="4400" kern="1200">
          <a:solidFill>
            <a:schemeClr val="tx1"/>
          </a:solidFill>
          <a:latin typeface="Arial"/>
          <a:ea typeface="ヒラギノ角ゴ Pro W3" pitchFamily="-126" charset="-128"/>
          <a:cs typeface="Arial"/>
        </a:defRPr>
      </a:lvl1pPr>
      <a:lvl2pPr algn="ctr" defTabSz="457200" rtl="0" eaLnBrk="1" fontAlgn="base" hangingPunct="1">
        <a:spcBef>
          <a:spcPct val="0"/>
        </a:spcBef>
        <a:spcAft>
          <a:spcPct val="0"/>
        </a:spcAft>
        <a:defRPr sz="4400">
          <a:solidFill>
            <a:schemeClr val="tx1"/>
          </a:solidFill>
          <a:latin typeface="Arial" panose="020B0604020202020204" pitchFamily="34" charset="0"/>
          <a:ea typeface="ヒラギノ角ゴ Pro W3" pitchFamily="-126" charset="-128"/>
        </a:defRPr>
      </a:lvl2pPr>
      <a:lvl3pPr algn="ctr" defTabSz="457200" rtl="0" eaLnBrk="1" fontAlgn="base" hangingPunct="1">
        <a:spcBef>
          <a:spcPct val="0"/>
        </a:spcBef>
        <a:spcAft>
          <a:spcPct val="0"/>
        </a:spcAft>
        <a:defRPr sz="4400">
          <a:solidFill>
            <a:schemeClr val="tx1"/>
          </a:solidFill>
          <a:latin typeface="Arial" panose="020B0604020202020204" pitchFamily="34" charset="0"/>
          <a:ea typeface="ヒラギノ角ゴ Pro W3" pitchFamily="-126" charset="-128"/>
        </a:defRPr>
      </a:lvl3pPr>
      <a:lvl4pPr algn="ctr" defTabSz="457200" rtl="0" eaLnBrk="1" fontAlgn="base" hangingPunct="1">
        <a:spcBef>
          <a:spcPct val="0"/>
        </a:spcBef>
        <a:spcAft>
          <a:spcPct val="0"/>
        </a:spcAft>
        <a:defRPr sz="4400">
          <a:solidFill>
            <a:schemeClr val="tx1"/>
          </a:solidFill>
          <a:latin typeface="Arial" panose="020B0604020202020204" pitchFamily="34" charset="0"/>
          <a:ea typeface="ヒラギノ角ゴ Pro W3" pitchFamily="-126" charset="-128"/>
        </a:defRPr>
      </a:lvl4pPr>
      <a:lvl5pPr algn="ctr" defTabSz="457200" rtl="0" eaLnBrk="1" fontAlgn="base" hangingPunct="1">
        <a:spcBef>
          <a:spcPct val="0"/>
        </a:spcBef>
        <a:spcAft>
          <a:spcPct val="0"/>
        </a:spcAft>
        <a:defRPr sz="4400">
          <a:solidFill>
            <a:schemeClr val="tx1"/>
          </a:solidFill>
          <a:latin typeface="Arial" panose="020B0604020202020204" pitchFamily="34" charset="0"/>
          <a:ea typeface="ヒラギノ角ゴ Pro W3" pitchFamily="-126" charset="-128"/>
        </a:defRPr>
      </a:lvl5pPr>
      <a:lvl6pPr marL="457200" algn="ctr" defTabSz="457200" rtl="0" eaLnBrk="1" fontAlgn="base" hangingPunct="1">
        <a:spcBef>
          <a:spcPct val="0"/>
        </a:spcBef>
        <a:spcAft>
          <a:spcPct val="0"/>
        </a:spcAft>
        <a:defRPr sz="4400">
          <a:solidFill>
            <a:schemeClr val="tx1"/>
          </a:solidFill>
          <a:latin typeface="Arial" panose="020B0604020202020204" pitchFamily="34" charset="0"/>
          <a:ea typeface="ヒラギノ角ゴ Pro W3" pitchFamily="-126" charset="-128"/>
        </a:defRPr>
      </a:lvl6pPr>
      <a:lvl7pPr marL="914400" algn="ctr" defTabSz="457200" rtl="0" eaLnBrk="1" fontAlgn="base" hangingPunct="1">
        <a:spcBef>
          <a:spcPct val="0"/>
        </a:spcBef>
        <a:spcAft>
          <a:spcPct val="0"/>
        </a:spcAft>
        <a:defRPr sz="4400">
          <a:solidFill>
            <a:schemeClr val="tx1"/>
          </a:solidFill>
          <a:latin typeface="Arial" panose="020B0604020202020204" pitchFamily="34" charset="0"/>
          <a:ea typeface="ヒラギノ角ゴ Pro W3" pitchFamily="-126" charset="-128"/>
        </a:defRPr>
      </a:lvl7pPr>
      <a:lvl8pPr marL="1371600" algn="ctr" defTabSz="457200" rtl="0" eaLnBrk="1" fontAlgn="base" hangingPunct="1">
        <a:spcBef>
          <a:spcPct val="0"/>
        </a:spcBef>
        <a:spcAft>
          <a:spcPct val="0"/>
        </a:spcAft>
        <a:defRPr sz="4400">
          <a:solidFill>
            <a:schemeClr val="tx1"/>
          </a:solidFill>
          <a:latin typeface="Arial" panose="020B0604020202020204" pitchFamily="34" charset="0"/>
          <a:ea typeface="ヒラギノ角ゴ Pro W3" pitchFamily="-126" charset="-128"/>
        </a:defRPr>
      </a:lvl8pPr>
      <a:lvl9pPr marL="1828800" algn="ctr" defTabSz="457200" rtl="0" eaLnBrk="1" fontAlgn="base" hangingPunct="1">
        <a:spcBef>
          <a:spcPct val="0"/>
        </a:spcBef>
        <a:spcAft>
          <a:spcPct val="0"/>
        </a:spcAft>
        <a:defRPr sz="4400">
          <a:solidFill>
            <a:schemeClr val="tx1"/>
          </a:solidFill>
          <a:latin typeface="Arial" panose="020B0604020202020204" pitchFamily="34" charset="0"/>
          <a:ea typeface="ヒラギノ角ゴ Pro W3" pitchFamily="-126" charset="-128"/>
        </a:defRPr>
      </a:lvl9pPr>
    </p:titleStyle>
    <p:bodyStyle>
      <a:lvl1pPr marL="342900" indent="-342900" algn="l" defTabSz="457200" rtl="0" eaLnBrk="1" fontAlgn="base" hangingPunct="1">
        <a:spcBef>
          <a:spcPts val="600"/>
        </a:spcBef>
        <a:spcAft>
          <a:spcPct val="0"/>
        </a:spcAft>
        <a:buFont typeface="Arial" panose="020B0604020202020204" pitchFamily="34" charset="0"/>
        <a:buChar char="•"/>
        <a:defRPr sz="3200" kern="1200">
          <a:solidFill>
            <a:schemeClr val="tx1"/>
          </a:solidFill>
          <a:latin typeface="Arial"/>
          <a:ea typeface="ヒラギノ角ゴ Pro W3" pitchFamily="-126" charset="-128"/>
          <a:cs typeface="Arial"/>
        </a:defRPr>
      </a:lvl1pPr>
      <a:lvl2pPr marL="742950" indent="-285750" algn="l" defTabSz="457200" rtl="0" eaLnBrk="1" fontAlgn="base" hangingPunct="1">
        <a:spcBef>
          <a:spcPts val="600"/>
        </a:spcBef>
        <a:spcAft>
          <a:spcPct val="0"/>
        </a:spcAft>
        <a:buFont typeface="Arial" panose="020B0604020202020204" pitchFamily="34" charset="0"/>
        <a:buChar char="–"/>
        <a:defRPr sz="2800" kern="1200">
          <a:solidFill>
            <a:schemeClr val="tx1"/>
          </a:solidFill>
          <a:latin typeface="Arial"/>
          <a:ea typeface="ヒラギノ角ゴ Pro W3" pitchFamily="-126" charset="-128"/>
          <a:cs typeface="Arial"/>
        </a:defRPr>
      </a:lvl2pPr>
      <a:lvl3pPr marL="1143000" indent="-228600" algn="l" defTabSz="457200" rtl="0" eaLnBrk="1" fontAlgn="base" hangingPunct="1">
        <a:spcBef>
          <a:spcPts val="600"/>
        </a:spcBef>
        <a:spcAft>
          <a:spcPct val="0"/>
        </a:spcAft>
        <a:buFont typeface="Arial" panose="020B0604020202020204" pitchFamily="34" charset="0"/>
        <a:buChar char="•"/>
        <a:defRPr sz="2400" kern="1200">
          <a:solidFill>
            <a:schemeClr val="tx1"/>
          </a:solidFill>
          <a:latin typeface="Arial"/>
          <a:ea typeface="ヒラギノ角ゴ Pro W3" pitchFamily="-126" charset="-128"/>
          <a:cs typeface="Arial"/>
        </a:defRPr>
      </a:lvl3pPr>
      <a:lvl4pPr marL="1600200" indent="-228600" algn="l" defTabSz="457200" rtl="0" eaLnBrk="1" fontAlgn="base" hangingPunct="1">
        <a:spcBef>
          <a:spcPts val="600"/>
        </a:spcBef>
        <a:spcAft>
          <a:spcPct val="0"/>
        </a:spcAft>
        <a:buFont typeface="Arial" panose="020B0604020202020204" pitchFamily="34" charset="0"/>
        <a:buChar char="–"/>
        <a:defRPr sz="2000" kern="1200">
          <a:solidFill>
            <a:schemeClr val="tx1"/>
          </a:solidFill>
          <a:latin typeface="Arial"/>
          <a:ea typeface="ヒラギノ角ゴ Pro W3" pitchFamily="-126" charset="-128"/>
          <a:cs typeface="Arial"/>
        </a:defRPr>
      </a:lvl4pPr>
      <a:lvl5pPr marL="2057400" indent="-228600" algn="l" defTabSz="457200" rtl="0" eaLnBrk="1" fontAlgn="base" hangingPunct="1">
        <a:spcBef>
          <a:spcPts val="600"/>
        </a:spcBef>
        <a:spcAft>
          <a:spcPct val="0"/>
        </a:spcAft>
        <a:buFont typeface="Arial" panose="020B0604020202020204" pitchFamily="34" charset="0"/>
        <a:buChar char="»"/>
        <a:defRPr sz="2000" kern="1200">
          <a:solidFill>
            <a:schemeClr val="tx1"/>
          </a:solidFill>
          <a:latin typeface="Arial"/>
          <a:ea typeface="ヒラギノ角ゴ Pro W3" pitchFamily="-126" charset="-128"/>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Footer Placeholder 3">
            <a:extLst>
              <a:ext uri="{FF2B5EF4-FFF2-40B4-BE49-F238E27FC236}">
                <a16:creationId xmlns:a16="http://schemas.microsoft.com/office/drawing/2014/main" id="{62AFA8FB-2E5A-4324-ADD7-1326236DA958}"/>
              </a:ext>
            </a:extLst>
          </p:cNvPr>
          <p:cNvSpPr>
            <a:spLocks noGrp="1"/>
          </p:cNvSpPr>
          <p:nvPr>
            <p:ph type="ftr" sz="quarter" idx="10"/>
          </p:nvPr>
        </p:nvSpPr>
        <p:spPr/>
        <p:txBody>
          <a:bodyPr/>
          <a:lstStyle>
            <a:lvl1pPr>
              <a:defRPr>
                <a:solidFill>
                  <a:schemeClr val="tx1"/>
                </a:solidFill>
                <a:latin typeface="Arial" panose="020B0604020202020204" pitchFamily="34" charset="0"/>
                <a:ea typeface="ヒラギノ角ゴ Pro W3" pitchFamily="-126" charset="-128"/>
              </a:defRPr>
            </a:lvl1pPr>
            <a:lvl2pPr marL="742950" indent="-285750">
              <a:defRPr>
                <a:solidFill>
                  <a:schemeClr val="tx1"/>
                </a:solidFill>
                <a:latin typeface="Arial" panose="020B0604020202020204" pitchFamily="34" charset="0"/>
                <a:ea typeface="ヒラギノ角ゴ Pro W3" pitchFamily="-126" charset="-128"/>
              </a:defRPr>
            </a:lvl2pPr>
            <a:lvl3pPr marL="1143000" indent="-228600">
              <a:defRPr>
                <a:solidFill>
                  <a:schemeClr val="tx1"/>
                </a:solidFill>
                <a:latin typeface="Arial" panose="020B0604020202020204" pitchFamily="34" charset="0"/>
                <a:ea typeface="ヒラギノ角ゴ Pro W3" pitchFamily="-126" charset="-128"/>
              </a:defRPr>
            </a:lvl3pPr>
            <a:lvl4pPr marL="1600200" indent="-228600">
              <a:defRPr>
                <a:solidFill>
                  <a:schemeClr val="tx1"/>
                </a:solidFill>
                <a:latin typeface="Arial" panose="020B0604020202020204" pitchFamily="34" charset="0"/>
                <a:ea typeface="ヒラギノ角ゴ Pro W3" pitchFamily="-126" charset="-128"/>
              </a:defRPr>
            </a:lvl4pPr>
            <a:lvl5pPr marL="2057400" indent="-228600">
              <a:defRPr>
                <a:solidFill>
                  <a:schemeClr val="tx1"/>
                </a:solidFill>
                <a:latin typeface="Arial" panose="020B0604020202020204" pitchFamily="34" charset="0"/>
                <a:ea typeface="ヒラギノ角ゴ Pro W3" pitchFamily="-126" charset="-128"/>
              </a:defRPr>
            </a:lvl5pPr>
            <a:lvl6pPr marL="2514600" indent="-228600" defTabSz="457200" fontAlgn="base">
              <a:spcBef>
                <a:spcPct val="0"/>
              </a:spcBef>
              <a:spcAft>
                <a:spcPct val="0"/>
              </a:spcAft>
              <a:defRPr>
                <a:solidFill>
                  <a:schemeClr val="tx1"/>
                </a:solidFill>
                <a:latin typeface="Arial" panose="020B0604020202020204" pitchFamily="34" charset="0"/>
                <a:ea typeface="ヒラギノ角ゴ Pro W3" pitchFamily="-126" charset="-128"/>
              </a:defRPr>
            </a:lvl6pPr>
            <a:lvl7pPr marL="2971800" indent="-228600" defTabSz="457200" fontAlgn="base">
              <a:spcBef>
                <a:spcPct val="0"/>
              </a:spcBef>
              <a:spcAft>
                <a:spcPct val="0"/>
              </a:spcAft>
              <a:defRPr>
                <a:solidFill>
                  <a:schemeClr val="tx1"/>
                </a:solidFill>
                <a:latin typeface="Arial" panose="020B0604020202020204" pitchFamily="34" charset="0"/>
                <a:ea typeface="ヒラギノ角ゴ Pro W3" pitchFamily="-126" charset="-128"/>
              </a:defRPr>
            </a:lvl7pPr>
            <a:lvl8pPr marL="3429000" indent="-228600" defTabSz="457200" fontAlgn="base">
              <a:spcBef>
                <a:spcPct val="0"/>
              </a:spcBef>
              <a:spcAft>
                <a:spcPct val="0"/>
              </a:spcAft>
              <a:defRPr>
                <a:solidFill>
                  <a:schemeClr val="tx1"/>
                </a:solidFill>
                <a:latin typeface="Arial" panose="020B0604020202020204" pitchFamily="34" charset="0"/>
                <a:ea typeface="ヒラギノ角ゴ Pro W3" pitchFamily="-126" charset="-128"/>
              </a:defRPr>
            </a:lvl8pPr>
            <a:lvl9pPr marL="3886200" indent="-228600" defTabSz="457200" fontAlgn="base">
              <a:spcBef>
                <a:spcPct val="0"/>
              </a:spcBef>
              <a:spcAft>
                <a:spcPct val="0"/>
              </a:spcAft>
              <a:defRPr>
                <a:solidFill>
                  <a:schemeClr val="tx1"/>
                </a:solidFill>
                <a:latin typeface="Arial" panose="020B0604020202020204" pitchFamily="34" charset="0"/>
                <a:ea typeface="ヒラギノ角ゴ Pro W3" pitchFamily="-126" charset="-128"/>
              </a:defRPr>
            </a:lvl9pPr>
          </a:lstStyle>
          <a:p>
            <a:r>
              <a:rPr lang="en-US" altLang="en-US" dirty="0"/>
              <a:t>© 2019 Health Level Seven ® International. Licensed under Creative Commons Attribution 4.0 International HL7, Health Level Seven, FHIR and the FHIR flame logo are registered trademarks of Health Level Seven International. Reg. U.S. TM Office.</a:t>
            </a:r>
          </a:p>
        </p:txBody>
      </p:sp>
      <p:sp>
        <p:nvSpPr>
          <p:cNvPr id="2" name="Rectangle 1">
            <a:extLst>
              <a:ext uri="{FF2B5EF4-FFF2-40B4-BE49-F238E27FC236}">
                <a16:creationId xmlns:a16="http://schemas.microsoft.com/office/drawing/2014/main" id="{C0B06CA6-0F78-2446-BFA3-0EDEAC6C9C82}"/>
              </a:ext>
            </a:extLst>
          </p:cNvPr>
          <p:cNvSpPr/>
          <p:nvPr/>
        </p:nvSpPr>
        <p:spPr>
          <a:xfrm>
            <a:off x="-206734" y="4206530"/>
            <a:ext cx="9740348" cy="1017477"/>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2" name="Picture 21"/>
          <p:cNvPicPr>
            <a:picLocks noChangeAspect="1"/>
          </p:cNvPicPr>
          <p:nvPr/>
        </p:nvPicPr>
        <p:blipFill rotWithShape="1">
          <a:blip r:embed="rId3"/>
          <a:srcRect t="21049" r="7084" b="8457"/>
          <a:stretch/>
        </p:blipFill>
        <p:spPr>
          <a:xfrm>
            <a:off x="1" y="1252376"/>
            <a:ext cx="9162394" cy="3331312"/>
          </a:xfrm>
          <a:prstGeom prst="rect">
            <a:avLst/>
          </a:prstGeom>
        </p:spPr>
      </p:pic>
      <p:sp>
        <p:nvSpPr>
          <p:cNvPr id="15361" name="Title 1">
            <a:extLst>
              <a:ext uri="{FF2B5EF4-FFF2-40B4-BE49-F238E27FC236}">
                <a16:creationId xmlns:a16="http://schemas.microsoft.com/office/drawing/2014/main" id="{9BD03358-C736-4C1A-8E91-843C37ADF1DB}"/>
              </a:ext>
            </a:extLst>
          </p:cNvPr>
          <p:cNvSpPr>
            <a:spLocks noGrp="1"/>
          </p:cNvSpPr>
          <p:nvPr>
            <p:ph type="title"/>
          </p:nvPr>
        </p:nvSpPr>
        <p:spPr>
          <a:xfrm>
            <a:off x="613647" y="35864"/>
            <a:ext cx="8229600" cy="782327"/>
          </a:xfrm>
        </p:spPr>
        <p:txBody>
          <a:bodyPr/>
          <a:lstStyle/>
          <a:p>
            <a:r>
              <a:rPr lang="en-US" sz="1800" dirty="0"/>
              <a:t>Mapping Worksheet |  </a:t>
            </a:r>
            <a:r>
              <a:rPr lang="en-US" sz="1200" dirty="0"/>
              <a:t>The Data Element Index maps CARIN CPCDS data elements to FHIR Resources; Each row  maps to one of the profiles </a:t>
            </a:r>
            <a:endParaRPr lang="en-US" altLang="en-US" sz="1800" dirty="0"/>
          </a:p>
        </p:txBody>
      </p:sp>
      <p:sp>
        <p:nvSpPr>
          <p:cNvPr id="15364" name="Slide Number Placeholder 4">
            <a:extLst>
              <a:ext uri="{FF2B5EF4-FFF2-40B4-BE49-F238E27FC236}">
                <a16:creationId xmlns:a16="http://schemas.microsoft.com/office/drawing/2014/main" id="{2EEC91F9-0B4D-4914-992D-9AA65CF32774}"/>
              </a:ext>
            </a:extLst>
          </p:cNvPr>
          <p:cNvSpPr>
            <a:spLocks noGrp="1"/>
          </p:cNvSpPr>
          <p:nvPr>
            <p:ph type="sldNum" sz="quarter" idx="11"/>
          </p:nvPr>
        </p:nvSpPr>
        <p:spPr/>
        <p:txBody>
          <a:bodyPr/>
          <a:lstStyle>
            <a:lvl1pPr>
              <a:defRPr>
                <a:solidFill>
                  <a:schemeClr val="tx1"/>
                </a:solidFill>
                <a:latin typeface="Arial" panose="020B0604020202020204" pitchFamily="34" charset="0"/>
                <a:ea typeface="ヒラギノ角ゴ Pro W3" pitchFamily="-126" charset="-128"/>
              </a:defRPr>
            </a:lvl1pPr>
            <a:lvl2pPr marL="742950" indent="-285750">
              <a:defRPr>
                <a:solidFill>
                  <a:schemeClr val="tx1"/>
                </a:solidFill>
                <a:latin typeface="Arial" panose="020B0604020202020204" pitchFamily="34" charset="0"/>
                <a:ea typeface="ヒラギノ角ゴ Pro W3" pitchFamily="-126" charset="-128"/>
              </a:defRPr>
            </a:lvl2pPr>
            <a:lvl3pPr marL="1143000" indent="-228600">
              <a:defRPr>
                <a:solidFill>
                  <a:schemeClr val="tx1"/>
                </a:solidFill>
                <a:latin typeface="Arial" panose="020B0604020202020204" pitchFamily="34" charset="0"/>
                <a:ea typeface="ヒラギノ角ゴ Pro W3" pitchFamily="-126" charset="-128"/>
              </a:defRPr>
            </a:lvl3pPr>
            <a:lvl4pPr marL="1600200" indent="-228600">
              <a:defRPr>
                <a:solidFill>
                  <a:schemeClr val="tx1"/>
                </a:solidFill>
                <a:latin typeface="Arial" panose="020B0604020202020204" pitchFamily="34" charset="0"/>
                <a:ea typeface="ヒラギノ角ゴ Pro W3" pitchFamily="-126" charset="-128"/>
              </a:defRPr>
            </a:lvl4pPr>
            <a:lvl5pPr marL="2057400" indent="-228600">
              <a:defRPr>
                <a:solidFill>
                  <a:schemeClr val="tx1"/>
                </a:solidFill>
                <a:latin typeface="Arial" panose="020B0604020202020204" pitchFamily="34" charset="0"/>
                <a:ea typeface="ヒラギノ角ゴ Pro W3" pitchFamily="-126" charset="-128"/>
              </a:defRPr>
            </a:lvl5pPr>
            <a:lvl6pPr marL="2514600" indent="-228600" defTabSz="457200" fontAlgn="base">
              <a:spcBef>
                <a:spcPct val="0"/>
              </a:spcBef>
              <a:spcAft>
                <a:spcPct val="0"/>
              </a:spcAft>
              <a:defRPr>
                <a:solidFill>
                  <a:schemeClr val="tx1"/>
                </a:solidFill>
                <a:latin typeface="Arial" panose="020B0604020202020204" pitchFamily="34" charset="0"/>
                <a:ea typeface="ヒラギノ角ゴ Pro W3" pitchFamily="-126" charset="-128"/>
              </a:defRPr>
            </a:lvl6pPr>
            <a:lvl7pPr marL="2971800" indent="-228600" defTabSz="457200" fontAlgn="base">
              <a:spcBef>
                <a:spcPct val="0"/>
              </a:spcBef>
              <a:spcAft>
                <a:spcPct val="0"/>
              </a:spcAft>
              <a:defRPr>
                <a:solidFill>
                  <a:schemeClr val="tx1"/>
                </a:solidFill>
                <a:latin typeface="Arial" panose="020B0604020202020204" pitchFamily="34" charset="0"/>
                <a:ea typeface="ヒラギノ角ゴ Pro W3" pitchFamily="-126" charset="-128"/>
              </a:defRPr>
            </a:lvl7pPr>
            <a:lvl8pPr marL="3429000" indent="-228600" defTabSz="457200" fontAlgn="base">
              <a:spcBef>
                <a:spcPct val="0"/>
              </a:spcBef>
              <a:spcAft>
                <a:spcPct val="0"/>
              </a:spcAft>
              <a:defRPr>
                <a:solidFill>
                  <a:schemeClr val="tx1"/>
                </a:solidFill>
                <a:latin typeface="Arial" panose="020B0604020202020204" pitchFamily="34" charset="0"/>
                <a:ea typeface="ヒラギノ角ゴ Pro W3" pitchFamily="-126" charset="-128"/>
              </a:defRPr>
            </a:lvl8pPr>
            <a:lvl9pPr marL="3886200" indent="-228600" defTabSz="457200" fontAlgn="base">
              <a:spcBef>
                <a:spcPct val="0"/>
              </a:spcBef>
              <a:spcAft>
                <a:spcPct val="0"/>
              </a:spcAft>
              <a:defRPr>
                <a:solidFill>
                  <a:schemeClr val="tx1"/>
                </a:solidFill>
                <a:latin typeface="Arial" panose="020B0604020202020204" pitchFamily="34" charset="0"/>
                <a:ea typeface="ヒラギノ角ゴ Pro W3" pitchFamily="-126" charset="-128"/>
              </a:defRPr>
            </a:lvl9pPr>
          </a:lstStyle>
          <a:p>
            <a:fld id="{A6B490F0-9F17-4BC8-B7C0-FB1407BB346B}" type="slidenum">
              <a:rPr lang="en-US" altLang="en-US"/>
              <a:pPr/>
              <a:t>1</a:t>
            </a:fld>
            <a:endParaRPr lang="en-US" altLang="en-US"/>
          </a:p>
        </p:txBody>
      </p:sp>
      <p:cxnSp>
        <p:nvCxnSpPr>
          <p:cNvPr id="8" name="Straight Arrow Connector 7"/>
          <p:cNvCxnSpPr/>
          <p:nvPr/>
        </p:nvCxnSpPr>
        <p:spPr>
          <a:xfrm>
            <a:off x="2309759" y="992746"/>
            <a:ext cx="1481" cy="542848"/>
          </a:xfrm>
          <a:prstGeom prst="straightConnector1">
            <a:avLst/>
          </a:prstGeom>
          <a:ln w="19050">
            <a:solidFill>
              <a:srgbClr val="008000"/>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417674" y="864656"/>
            <a:ext cx="1787133" cy="230832"/>
          </a:xfrm>
          <a:prstGeom prst="rect">
            <a:avLst/>
          </a:prstGeom>
          <a:gradFill flip="none" rotWithShape="1">
            <a:gsLst>
              <a:gs pos="0">
                <a:srgbClr val="CCFFCC">
                  <a:shade val="30000"/>
                  <a:satMod val="115000"/>
                </a:srgbClr>
              </a:gs>
              <a:gs pos="50000">
                <a:srgbClr val="CCFFCC">
                  <a:shade val="67500"/>
                  <a:satMod val="115000"/>
                </a:srgbClr>
              </a:gs>
              <a:gs pos="100000">
                <a:srgbClr val="CCFFCC">
                  <a:shade val="100000"/>
                  <a:satMod val="115000"/>
                </a:srgbClr>
              </a:gs>
            </a:gsLst>
            <a:lin ang="2700000" scaled="1"/>
            <a:tileRect/>
          </a:gra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lIns="0" tIns="0" rtlCol="0">
            <a:spAutoFit/>
          </a:bodyPr>
          <a:lstStyle/>
          <a:p>
            <a:pPr algn="ctr"/>
            <a:r>
              <a:rPr lang="en-US" sz="1200" dirty="0"/>
              <a:t>CARIN Data Elements</a:t>
            </a:r>
          </a:p>
        </p:txBody>
      </p:sp>
      <p:sp>
        <p:nvSpPr>
          <p:cNvPr id="9" name="TextBox 8"/>
          <p:cNvSpPr txBox="1"/>
          <p:nvPr/>
        </p:nvSpPr>
        <p:spPr>
          <a:xfrm>
            <a:off x="7191268" y="655681"/>
            <a:ext cx="1780296" cy="230832"/>
          </a:xfrm>
          <a:prstGeom prst="rect">
            <a:avLst/>
          </a:prstGeom>
          <a:solidFill>
            <a:srgbClr val="FF9966"/>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none" lIns="0" tIns="0" rtlCol="0">
            <a:spAutoFit/>
          </a:bodyPr>
          <a:lstStyle/>
          <a:p>
            <a:r>
              <a:rPr lang="en-US" sz="1200" dirty="0">
                <a:solidFill>
                  <a:srgbClr val="C00000"/>
                </a:solidFill>
              </a:rPr>
              <a:t>FHIR Resource Mapping</a:t>
            </a:r>
          </a:p>
        </p:txBody>
      </p:sp>
      <p:cxnSp>
        <p:nvCxnSpPr>
          <p:cNvPr id="10" name="Straight Arrow Connector 9"/>
          <p:cNvCxnSpPr/>
          <p:nvPr/>
        </p:nvCxnSpPr>
        <p:spPr>
          <a:xfrm>
            <a:off x="8197368" y="962713"/>
            <a:ext cx="0" cy="213962"/>
          </a:xfrm>
          <a:prstGeom prst="straightConnector1">
            <a:avLst/>
          </a:prstGeom>
          <a:ln w="19050">
            <a:solidFill>
              <a:srgbClr val="CC330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748095" y="636493"/>
            <a:ext cx="1631984" cy="230832"/>
          </a:xfrm>
          <a:prstGeom prst="rect">
            <a:avLst/>
          </a:prstGeom>
          <a:gradFill flip="none" rotWithShape="1">
            <a:gsLst>
              <a:gs pos="0">
                <a:srgbClr val="CCFFCC">
                  <a:shade val="30000"/>
                  <a:satMod val="115000"/>
                </a:srgbClr>
              </a:gs>
              <a:gs pos="50000">
                <a:srgbClr val="CCFFCC">
                  <a:shade val="67500"/>
                  <a:satMod val="115000"/>
                </a:srgbClr>
              </a:gs>
              <a:gs pos="100000">
                <a:srgbClr val="CCFFCC">
                  <a:shade val="100000"/>
                  <a:satMod val="115000"/>
                </a:srgbClr>
              </a:gs>
            </a:gsLst>
            <a:lin ang="2700000" scaled="1"/>
            <a:tileRect/>
          </a:gra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lIns="0" tIns="0" rtlCol="0">
            <a:spAutoFit/>
          </a:bodyPr>
          <a:lstStyle/>
          <a:p>
            <a:pPr algn="ctr"/>
            <a:r>
              <a:rPr lang="en-US" sz="1200" dirty="0"/>
              <a:t>CARIN for BB Profile</a:t>
            </a:r>
          </a:p>
        </p:txBody>
      </p:sp>
      <p:cxnSp>
        <p:nvCxnSpPr>
          <p:cNvPr id="12" name="Straight Arrow Connector 11"/>
          <p:cNvCxnSpPr/>
          <p:nvPr/>
        </p:nvCxnSpPr>
        <p:spPr>
          <a:xfrm>
            <a:off x="4564012" y="890409"/>
            <a:ext cx="0" cy="286266"/>
          </a:xfrm>
          <a:prstGeom prst="straightConnector1">
            <a:avLst/>
          </a:prstGeom>
          <a:ln w="19050">
            <a:solidFill>
              <a:srgbClr val="008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372591" y="1125483"/>
            <a:ext cx="1904752" cy="230832"/>
          </a:xfrm>
          <a:prstGeom prst="rect">
            <a:avLst/>
          </a:prstGeom>
          <a:solidFill>
            <a:srgbClr val="FF9966"/>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lIns="0" tIns="0" rtlCol="0">
            <a:spAutoFit/>
          </a:bodyPr>
          <a:lstStyle/>
          <a:p>
            <a:pPr algn="ctr"/>
            <a:r>
              <a:rPr lang="en-US" sz="1200" dirty="0">
                <a:solidFill>
                  <a:srgbClr val="C00000"/>
                </a:solidFill>
              </a:rPr>
              <a:t>Cell Location in Profile Tab</a:t>
            </a:r>
          </a:p>
        </p:txBody>
      </p:sp>
      <p:cxnSp>
        <p:nvCxnSpPr>
          <p:cNvPr id="14" name="Straight Arrow Connector 13"/>
          <p:cNvCxnSpPr/>
          <p:nvPr/>
        </p:nvCxnSpPr>
        <p:spPr>
          <a:xfrm flipH="1">
            <a:off x="3748095" y="1227009"/>
            <a:ext cx="1581457" cy="129306"/>
          </a:xfrm>
          <a:prstGeom prst="straightConnector1">
            <a:avLst/>
          </a:prstGeom>
          <a:ln w="19050">
            <a:solidFill>
              <a:srgbClr val="CC33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399162" y="1249328"/>
            <a:ext cx="0" cy="286266"/>
          </a:xfrm>
          <a:prstGeom prst="straightConnector1">
            <a:avLst/>
          </a:prstGeom>
          <a:ln w="19050">
            <a:solidFill>
              <a:srgbClr val="486024"/>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182273" y="1059116"/>
            <a:ext cx="544380" cy="230832"/>
          </a:xfrm>
          <a:prstGeom prst="rect">
            <a:avLst/>
          </a:prstGeom>
          <a:solidFill>
            <a:srgbClr val="CCFFFF"/>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none" lIns="0" tIns="0" rtlCol="0">
            <a:spAutoFit/>
          </a:bodyPr>
          <a:lstStyle/>
          <a:p>
            <a:pPr algn="ctr"/>
            <a:r>
              <a:rPr lang="en-US" sz="1200" dirty="0">
                <a:solidFill>
                  <a:srgbClr val="008000"/>
                </a:solidFill>
              </a:rPr>
              <a:t>MapID</a:t>
            </a:r>
          </a:p>
        </p:txBody>
      </p:sp>
      <p:sp>
        <p:nvSpPr>
          <p:cNvPr id="17" name="TextBox 16"/>
          <p:cNvSpPr txBox="1"/>
          <p:nvPr/>
        </p:nvSpPr>
        <p:spPr>
          <a:xfrm>
            <a:off x="2840892" y="4091114"/>
            <a:ext cx="636552" cy="230832"/>
          </a:xfrm>
          <a:prstGeom prst="rect">
            <a:avLst/>
          </a:prstGeom>
          <a:solidFill>
            <a:srgbClr val="CCFFFF"/>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lIns="0" tIns="0" rtlCol="0">
            <a:spAutoFit/>
          </a:bodyPr>
          <a:lstStyle/>
          <a:p>
            <a:pPr algn="ctr"/>
            <a:r>
              <a:rPr lang="en-US" sz="1200" dirty="0">
                <a:solidFill>
                  <a:srgbClr val="008000"/>
                </a:solidFill>
              </a:rPr>
              <a:t>Profiles</a:t>
            </a:r>
          </a:p>
        </p:txBody>
      </p:sp>
      <p:cxnSp>
        <p:nvCxnSpPr>
          <p:cNvPr id="18" name="Straight Arrow Connector 17"/>
          <p:cNvCxnSpPr/>
          <p:nvPr/>
        </p:nvCxnSpPr>
        <p:spPr>
          <a:xfrm flipH="1">
            <a:off x="2263534" y="4206530"/>
            <a:ext cx="529652" cy="165501"/>
          </a:xfrm>
          <a:prstGeom prst="straightConnector1">
            <a:avLst/>
          </a:prstGeom>
          <a:ln w="19050">
            <a:solidFill>
              <a:srgbClr val="486024"/>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3487221" y="4167987"/>
            <a:ext cx="1677470" cy="165501"/>
          </a:xfrm>
          <a:prstGeom prst="straightConnector1">
            <a:avLst/>
          </a:prstGeom>
          <a:ln w="19050">
            <a:solidFill>
              <a:srgbClr val="486024"/>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50318" y="2603819"/>
            <a:ext cx="611707" cy="230832"/>
          </a:xfrm>
          <a:prstGeom prst="rect">
            <a:avLst/>
          </a:prstGeom>
          <a:solidFill>
            <a:srgbClr val="CCFFFF"/>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none" lIns="0" tIns="0" rtlCol="0">
            <a:spAutoFit/>
          </a:bodyPr>
          <a:lstStyle/>
          <a:p>
            <a:pPr algn="ctr"/>
            <a:r>
              <a:rPr lang="en-US" sz="1200" dirty="0">
                <a:solidFill>
                  <a:srgbClr val="008000"/>
                </a:solidFill>
              </a:rPr>
              <a:t>Row 29</a:t>
            </a:r>
          </a:p>
        </p:txBody>
      </p:sp>
    </p:spTree>
    <p:extLst>
      <p:ext uri="{BB962C8B-B14F-4D97-AF65-F5344CB8AC3E}">
        <p14:creationId xmlns:p14="http://schemas.microsoft.com/office/powerpoint/2010/main" val="21188333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2EB70C3-234A-FF4B-8CC5-B72185C66CF3}"/>
              </a:ext>
            </a:extLst>
          </p:cNvPr>
          <p:cNvSpPr/>
          <p:nvPr/>
        </p:nvSpPr>
        <p:spPr>
          <a:xfrm>
            <a:off x="-206734" y="4206530"/>
            <a:ext cx="9740348" cy="1017477"/>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rotWithShape="1">
          <a:blip r:embed="rId2"/>
          <a:srcRect t="21419" r="18681" b="8827"/>
          <a:stretch/>
        </p:blipFill>
        <p:spPr>
          <a:xfrm>
            <a:off x="93451" y="988306"/>
            <a:ext cx="9050550" cy="3570994"/>
          </a:xfrm>
          <a:prstGeom prst="rect">
            <a:avLst/>
          </a:prstGeom>
        </p:spPr>
      </p:pic>
      <p:sp>
        <p:nvSpPr>
          <p:cNvPr id="15361" name="Title 1">
            <a:extLst>
              <a:ext uri="{FF2B5EF4-FFF2-40B4-BE49-F238E27FC236}">
                <a16:creationId xmlns:a16="http://schemas.microsoft.com/office/drawing/2014/main" id="{9BD03358-C736-4C1A-8E91-843C37ADF1DB}"/>
              </a:ext>
            </a:extLst>
          </p:cNvPr>
          <p:cNvSpPr>
            <a:spLocks noGrp="1"/>
          </p:cNvSpPr>
          <p:nvPr>
            <p:ph type="title"/>
          </p:nvPr>
        </p:nvSpPr>
        <p:spPr/>
        <p:txBody>
          <a:bodyPr/>
          <a:lstStyle/>
          <a:p>
            <a:r>
              <a:rPr lang="en-US" sz="1800" dirty="0"/>
              <a:t>Mapping Worksheet </a:t>
            </a:r>
            <a:r>
              <a:rPr lang="en-US" sz="1600" dirty="0"/>
              <a:t>|  </a:t>
            </a:r>
            <a:r>
              <a:rPr lang="en-US" sz="1200" dirty="0"/>
              <a:t>Many CPCDS data elements are not on all profiles.  To identify the CPCDS data elements applicable to a specific Profile,  payers may filter on the CARIN for BB FHIR Profile, column E, selecting the desired profile</a:t>
            </a:r>
            <a:endParaRPr lang="en-US" altLang="en-US" sz="1200" dirty="0"/>
          </a:p>
        </p:txBody>
      </p:sp>
      <p:sp>
        <p:nvSpPr>
          <p:cNvPr id="15364" name="Slide Number Placeholder 4">
            <a:extLst>
              <a:ext uri="{FF2B5EF4-FFF2-40B4-BE49-F238E27FC236}">
                <a16:creationId xmlns:a16="http://schemas.microsoft.com/office/drawing/2014/main" id="{2EEC91F9-0B4D-4914-992D-9AA65CF32774}"/>
              </a:ext>
            </a:extLst>
          </p:cNvPr>
          <p:cNvSpPr>
            <a:spLocks noGrp="1"/>
          </p:cNvSpPr>
          <p:nvPr>
            <p:ph type="sldNum" sz="quarter" idx="11"/>
          </p:nvPr>
        </p:nvSpPr>
        <p:spPr/>
        <p:txBody>
          <a:bodyPr/>
          <a:lstStyle>
            <a:lvl1pPr>
              <a:defRPr>
                <a:solidFill>
                  <a:schemeClr val="tx1"/>
                </a:solidFill>
                <a:latin typeface="Arial" panose="020B0604020202020204" pitchFamily="34" charset="0"/>
                <a:ea typeface="ヒラギノ角ゴ Pro W3" pitchFamily="-126" charset="-128"/>
              </a:defRPr>
            </a:lvl1pPr>
            <a:lvl2pPr marL="742950" indent="-285750">
              <a:defRPr>
                <a:solidFill>
                  <a:schemeClr val="tx1"/>
                </a:solidFill>
                <a:latin typeface="Arial" panose="020B0604020202020204" pitchFamily="34" charset="0"/>
                <a:ea typeface="ヒラギノ角ゴ Pro W3" pitchFamily="-126" charset="-128"/>
              </a:defRPr>
            </a:lvl2pPr>
            <a:lvl3pPr marL="1143000" indent="-228600">
              <a:defRPr>
                <a:solidFill>
                  <a:schemeClr val="tx1"/>
                </a:solidFill>
                <a:latin typeface="Arial" panose="020B0604020202020204" pitchFamily="34" charset="0"/>
                <a:ea typeface="ヒラギノ角ゴ Pro W3" pitchFamily="-126" charset="-128"/>
              </a:defRPr>
            </a:lvl3pPr>
            <a:lvl4pPr marL="1600200" indent="-228600">
              <a:defRPr>
                <a:solidFill>
                  <a:schemeClr val="tx1"/>
                </a:solidFill>
                <a:latin typeface="Arial" panose="020B0604020202020204" pitchFamily="34" charset="0"/>
                <a:ea typeface="ヒラギノ角ゴ Pro W3" pitchFamily="-126" charset="-128"/>
              </a:defRPr>
            </a:lvl4pPr>
            <a:lvl5pPr marL="2057400" indent="-228600">
              <a:defRPr>
                <a:solidFill>
                  <a:schemeClr val="tx1"/>
                </a:solidFill>
                <a:latin typeface="Arial" panose="020B0604020202020204" pitchFamily="34" charset="0"/>
                <a:ea typeface="ヒラギノ角ゴ Pro W3" pitchFamily="-126" charset="-128"/>
              </a:defRPr>
            </a:lvl5pPr>
            <a:lvl6pPr marL="2514600" indent="-228600" defTabSz="457200" fontAlgn="base">
              <a:spcBef>
                <a:spcPct val="0"/>
              </a:spcBef>
              <a:spcAft>
                <a:spcPct val="0"/>
              </a:spcAft>
              <a:defRPr>
                <a:solidFill>
                  <a:schemeClr val="tx1"/>
                </a:solidFill>
                <a:latin typeface="Arial" panose="020B0604020202020204" pitchFamily="34" charset="0"/>
                <a:ea typeface="ヒラギノ角ゴ Pro W3" pitchFamily="-126" charset="-128"/>
              </a:defRPr>
            </a:lvl6pPr>
            <a:lvl7pPr marL="2971800" indent="-228600" defTabSz="457200" fontAlgn="base">
              <a:spcBef>
                <a:spcPct val="0"/>
              </a:spcBef>
              <a:spcAft>
                <a:spcPct val="0"/>
              </a:spcAft>
              <a:defRPr>
                <a:solidFill>
                  <a:schemeClr val="tx1"/>
                </a:solidFill>
                <a:latin typeface="Arial" panose="020B0604020202020204" pitchFamily="34" charset="0"/>
                <a:ea typeface="ヒラギノ角ゴ Pro W3" pitchFamily="-126" charset="-128"/>
              </a:defRPr>
            </a:lvl7pPr>
            <a:lvl8pPr marL="3429000" indent="-228600" defTabSz="457200" fontAlgn="base">
              <a:spcBef>
                <a:spcPct val="0"/>
              </a:spcBef>
              <a:spcAft>
                <a:spcPct val="0"/>
              </a:spcAft>
              <a:defRPr>
                <a:solidFill>
                  <a:schemeClr val="tx1"/>
                </a:solidFill>
                <a:latin typeface="Arial" panose="020B0604020202020204" pitchFamily="34" charset="0"/>
                <a:ea typeface="ヒラギノ角ゴ Pro W3" pitchFamily="-126" charset="-128"/>
              </a:defRPr>
            </a:lvl8pPr>
            <a:lvl9pPr marL="3886200" indent="-228600" defTabSz="457200" fontAlgn="base">
              <a:spcBef>
                <a:spcPct val="0"/>
              </a:spcBef>
              <a:spcAft>
                <a:spcPct val="0"/>
              </a:spcAft>
              <a:defRPr>
                <a:solidFill>
                  <a:schemeClr val="tx1"/>
                </a:solidFill>
                <a:latin typeface="Arial" panose="020B0604020202020204" pitchFamily="34" charset="0"/>
                <a:ea typeface="ヒラギノ角ゴ Pro W3" pitchFamily="-126" charset="-128"/>
              </a:defRPr>
            </a:lvl9pPr>
          </a:lstStyle>
          <a:p>
            <a:fld id="{A6B490F0-9F17-4BC8-B7C0-FB1407BB346B}" type="slidenum">
              <a:rPr lang="en-US" altLang="en-US"/>
              <a:pPr/>
              <a:t>2</a:t>
            </a:fld>
            <a:endParaRPr lang="en-US" altLang="en-US"/>
          </a:p>
        </p:txBody>
      </p:sp>
      <p:sp>
        <p:nvSpPr>
          <p:cNvPr id="3" name="TextBox 2">
            <a:extLst>
              <a:ext uri="{FF2B5EF4-FFF2-40B4-BE49-F238E27FC236}">
                <a16:creationId xmlns:a16="http://schemas.microsoft.com/office/drawing/2014/main" id="{9A635E79-59E4-4900-A4DF-C7856CEF6631}"/>
              </a:ext>
            </a:extLst>
          </p:cNvPr>
          <p:cNvSpPr txBox="1"/>
          <p:nvPr/>
        </p:nvSpPr>
        <p:spPr>
          <a:xfrm>
            <a:off x="3905251" y="825651"/>
            <a:ext cx="1816099" cy="184666"/>
          </a:xfrm>
          <a:prstGeom prst="rect">
            <a:avLst/>
          </a:prstGeom>
          <a:gradFill flip="none" rotWithShape="1">
            <a:gsLst>
              <a:gs pos="0">
                <a:srgbClr val="CCFFCC">
                  <a:shade val="30000"/>
                  <a:satMod val="115000"/>
                </a:srgbClr>
              </a:gs>
              <a:gs pos="50000">
                <a:srgbClr val="CCFFCC">
                  <a:shade val="67500"/>
                  <a:satMod val="115000"/>
                </a:srgbClr>
              </a:gs>
              <a:gs pos="100000">
                <a:srgbClr val="CCFFCC">
                  <a:shade val="100000"/>
                  <a:satMod val="115000"/>
                </a:srgbClr>
              </a:gs>
            </a:gsLst>
            <a:lin ang="2700000" scaled="1"/>
            <a:tileRect/>
          </a:gra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lIns="0" tIns="0" rtlCol="0">
            <a:spAutoFit/>
          </a:bodyPr>
          <a:lstStyle/>
          <a:p>
            <a:pPr algn="ctr"/>
            <a:r>
              <a:rPr lang="en-US" sz="900" dirty="0"/>
              <a:t>Filter on EOB Inpatient Facility</a:t>
            </a:r>
          </a:p>
        </p:txBody>
      </p:sp>
      <p:cxnSp>
        <p:nvCxnSpPr>
          <p:cNvPr id="5" name="Straight Arrow Connector 4">
            <a:extLst>
              <a:ext uri="{FF2B5EF4-FFF2-40B4-BE49-F238E27FC236}">
                <a16:creationId xmlns:a16="http://schemas.microsoft.com/office/drawing/2014/main" id="{278A580A-E06A-4DBE-9337-0A2695E3BA91}"/>
              </a:ext>
            </a:extLst>
          </p:cNvPr>
          <p:cNvCxnSpPr/>
          <p:nvPr/>
        </p:nvCxnSpPr>
        <p:spPr>
          <a:xfrm>
            <a:off x="4766310" y="1035717"/>
            <a:ext cx="0" cy="283813"/>
          </a:xfrm>
          <a:prstGeom prst="straightConnector1">
            <a:avLst/>
          </a:prstGeom>
          <a:ln>
            <a:solidFill>
              <a:srgbClr val="00B05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700967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BFB8F368-9DBB-8C46-B03A-4FA13589EB4E}"/>
              </a:ext>
            </a:extLst>
          </p:cNvPr>
          <p:cNvSpPr/>
          <p:nvPr/>
        </p:nvSpPr>
        <p:spPr>
          <a:xfrm>
            <a:off x="-206734" y="4206530"/>
            <a:ext cx="9740348" cy="1017477"/>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361" name="Title 1">
            <a:extLst>
              <a:ext uri="{FF2B5EF4-FFF2-40B4-BE49-F238E27FC236}">
                <a16:creationId xmlns:a16="http://schemas.microsoft.com/office/drawing/2014/main" id="{9BD03358-C736-4C1A-8E91-843C37ADF1DB}"/>
              </a:ext>
            </a:extLst>
          </p:cNvPr>
          <p:cNvSpPr>
            <a:spLocks noGrp="1"/>
          </p:cNvSpPr>
          <p:nvPr>
            <p:ph type="title"/>
          </p:nvPr>
        </p:nvSpPr>
        <p:spPr>
          <a:xfrm>
            <a:off x="567466" y="-21488"/>
            <a:ext cx="8229600" cy="782327"/>
          </a:xfrm>
        </p:spPr>
        <p:txBody>
          <a:bodyPr/>
          <a:lstStyle/>
          <a:p>
            <a:r>
              <a:rPr lang="en-US" sz="1800" dirty="0"/>
              <a:t>Mapping Worksheet  </a:t>
            </a:r>
            <a:r>
              <a:rPr lang="en-US" sz="1400" dirty="0"/>
              <a:t>| </a:t>
            </a:r>
            <a:r>
              <a:rPr lang="en-US" sz="1200" dirty="0"/>
              <a:t>Each tab profile maps the CPCDS data elements to FHIR for each Profile.   To map their data to CPCDS, payers may filter the </a:t>
            </a:r>
            <a:r>
              <a:rPr lang="en-US" sz="1200" dirty="0" err="1"/>
              <a:t>MapID</a:t>
            </a:r>
            <a:r>
              <a:rPr lang="en-US" sz="1200" dirty="0"/>
              <a:t>, column K, removing spaces and ‘removed from scope’</a:t>
            </a:r>
            <a:endParaRPr lang="en-US" altLang="en-US" sz="1200" dirty="0"/>
          </a:p>
        </p:txBody>
      </p:sp>
      <p:sp>
        <p:nvSpPr>
          <p:cNvPr id="15363" name="Footer Placeholder 3">
            <a:extLst>
              <a:ext uri="{FF2B5EF4-FFF2-40B4-BE49-F238E27FC236}">
                <a16:creationId xmlns:a16="http://schemas.microsoft.com/office/drawing/2014/main" id="{62AFA8FB-2E5A-4324-ADD7-1326236DA958}"/>
              </a:ext>
            </a:extLst>
          </p:cNvPr>
          <p:cNvSpPr>
            <a:spLocks noGrp="1"/>
          </p:cNvSpPr>
          <p:nvPr>
            <p:ph type="ftr" sz="quarter" idx="10"/>
          </p:nvPr>
        </p:nvSpPr>
        <p:spPr>
          <a:xfrm>
            <a:off x="1892300" y="2075250"/>
            <a:ext cx="4530725" cy="158750"/>
          </a:xfrm>
        </p:spPr>
        <p:txBody>
          <a:bodyPr/>
          <a:lstStyle>
            <a:lvl1pPr>
              <a:defRPr>
                <a:solidFill>
                  <a:schemeClr val="tx1"/>
                </a:solidFill>
                <a:latin typeface="Arial" panose="020B0604020202020204" pitchFamily="34" charset="0"/>
                <a:ea typeface="ヒラギノ角ゴ Pro W3" pitchFamily="-126" charset="-128"/>
              </a:defRPr>
            </a:lvl1pPr>
            <a:lvl2pPr marL="742950" indent="-285750">
              <a:defRPr>
                <a:solidFill>
                  <a:schemeClr val="tx1"/>
                </a:solidFill>
                <a:latin typeface="Arial" panose="020B0604020202020204" pitchFamily="34" charset="0"/>
                <a:ea typeface="ヒラギノ角ゴ Pro W3" pitchFamily="-126" charset="-128"/>
              </a:defRPr>
            </a:lvl2pPr>
            <a:lvl3pPr marL="1143000" indent="-228600">
              <a:defRPr>
                <a:solidFill>
                  <a:schemeClr val="tx1"/>
                </a:solidFill>
                <a:latin typeface="Arial" panose="020B0604020202020204" pitchFamily="34" charset="0"/>
                <a:ea typeface="ヒラギノ角ゴ Pro W3" pitchFamily="-126" charset="-128"/>
              </a:defRPr>
            </a:lvl3pPr>
            <a:lvl4pPr marL="1600200" indent="-228600">
              <a:defRPr>
                <a:solidFill>
                  <a:schemeClr val="tx1"/>
                </a:solidFill>
                <a:latin typeface="Arial" panose="020B0604020202020204" pitchFamily="34" charset="0"/>
                <a:ea typeface="ヒラギノ角ゴ Pro W3" pitchFamily="-126" charset="-128"/>
              </a:defRPr>
            </a:lvl4pPr>
            <a:lvl5pPr marL="2057400" indent="-228600">
              <a:defRPr>
                <a:solidFill>
                  <a:schemeClr val="tx1"/>
                </a:solidFill>
                <a:latin typeface="Arial" panose="020B0604020202020204" pitchFamily="34" charset="0"/>
                <a:ea typeface="ヒラギノ角ゴ Pro W3" pitchFamily="-126" charset="-128"/>
              </a:defRPr>
            </a:lvl5pPr>
            <a:lvl6pPr marL="2514600" indent="-228600" defTabSz="457200" fontAlgn="base">
              <a:spcBef>
                <a:spcPct val="0"/>
              </a:spcBef>
              <a:spcAft>
                <a:spcPct val="0"/>
              </a:spcAft>
              <a:defRPr>
                <a:solidFill>
                  <a:schemeClr val="tx1"/>
                </a:solidFill>
                <a:latin typeface="Arial" panose="020B0604020202020204" pitchFamily="34" charset="0"/>
                <a:ea typeface="ヒラギノ角ゴ Pro W3" pitchFamily="-126" charset="-128"/>
              </a:defRPr>
            </a:lvl6pPr>
            <a:lvl7pPr marL="2971800" indent="-228600" defTabSz="457200" fontAlgn="base">
              <a:spcBef>
                <a:spcPct val="0"/>
              </a:spcBef>
              <a:spcAft>
                <a:spcPct val="0"/>
              </a:spcAft>
              <a:defRPr>
                <a:solidFill>
                  <a:schemeClr val="tx1"/>
                </a:solidFill>
                <a:latin typeface="Arial" panose="020B0604020202020204" pitchFamily="34" charset="0"/>
                <a:ea typeface="ヒラギノ角ゴ Pro W3" pitchFamily="-126" charset="-128"/>
              </a:defRPr>
            </a:lvl7pPr>
            <a:lvl8pPr marL="3429000" indent="-228600" defTabSz="457200" fontAlgn="base">
              <a:spcBef>
                <a:spcPct val="0"/>
              </a:spcBef>
              <a:spcAft>
                <a:spcPct val="0"/>
              </a:spcAft>
              <a:defRPr>
                <a:solidFill>
                  <a:schemeClr val="tx1"/>
                </a:solidFill>
                <a:latin typeface="Arial" panose="020B0604020202020204" pitchFamily="34" charset="0"/>
                <a:ea typeface="ヒラギノ角ゴ Pro W3" pitchFamily="-126" charset="-128"/>
              </a:defRPr>
            </a:lvl8pPr>
            <a:lvl9pPr marL="3886200" indent="-228600" defTabSz="457200" fontAlgn="base">
              <a:spcBef>
                <a:spcPct val="0"/>
              </a:spcBef>
              <a:spcAft>
                <a:spcPct val="0"/>
              </a:spcAft>
              <a:defRPr>
                <a:solidFill>
                  <a:schemeClr val="tx1"/>
                </a:solidFill>
                <a:latin typeface="Arial" panose="020B0604020202020204" pitchFamily="34" charset="0"/>
                <a:ea typeface="ヒラギノ角ゴ Pro W3" pitchFamily="-126" charset="-128"/>
              </a:defRPr>
            </a:lvl9pPr>
          </a:lstStyle>
          <a:p>
            <a:r>
              <a:rPr lang="en-US" altLang="en-US"/>
              <a:t>© 2019 Health Level Seven ® International. Licensed under Creative Commons Attribution 4.0 International HL7, Health Level Seven, FHIR and the FHIR flame logo are registered trademarks of Health Level Seven International. Reg. U.S. TM Office.</a:t>
            </a:r>
          </a:p>
        </p:txBody>
      </p:sp>
      <p:sp>
        <p:nvSpPr>
          <p:cNvPr id="15364" name="Slide Number Placeholder 4">
            <a:extLst>
              <a:ext uri="{FF2B5EF4-FFF2-40B4-BE49-F238E27FC236}">
                <a16:creationId xmlns:a16="http://schemas.microsoft.com/office/drawing/2014/main" id="{2EEC91F9-0B4D-4914-992D-9AA65CF32774}"/>
              </a:ext>
            </a:extLst>
          </p:cNvPr>
          <p:cNvSpPr>
            <a:spLocks noGrp="1"/>
          </p:cNvSpPr>
          <p:nvPr>
            <p:ph type="sldNum" sz="quarter" idx="11"/>
          </p:nvPr>
        </p:nvSpPr>
        <p:spPr/>
        <p:txBody>
          <a:bodyPr/>
          <a:lstStyle>
            <a:lvl1pPr>
              <a:defRPr>
                <a:solidFill>
                  <a:schemeClr val="tx1"/>
                </a:solidFill>
                <a:latin typeface="Arial" panose="020B0604020202020204" pitchFamily="34" charset="0"/>
                <a:ea typeface="ヒラギノ角ゴ Pro W3" pitchFamily="-126" charset="-128"/>
              </a:defRPr>
            </a:lvl1pPr>
            <a:lvl2pPr marL="742950" indent="-285750">
              <a:defRPr>
                <a:solidFill>
                  <a:schemeClr val="tx1"/>
                </a:solidFill>
                <a:latin typeface="Arial" panose="020B0604020202020204" pitchFamily="34" charset="0"/>
                <a:ea typeface="ヒラギノ角ゴ Pro W3" pitchFamily="-126" charset="-128"/>
              </a:defRPr>
            </a:lvl2pPr>
            <a:lvl3pPr marL="1143000" indent="-228600">
              <a:defRPr>
                <a:solidFill>
                  <a:schemeClr val="tx1"/>
                </a:solidFill>
                <a:latin typeface="Arial" panose="020B0604020202020204" pitchFamily="34" charset="0"/>
                <a:ea typeface="ヒラギノ角ゴ Pro W3" pitchFamily="-126" charset="-128"/>
              </a:defRPr>
            </a:lvl3pPr>
            <a:lvl4pPr marL="1600200" indent="-228600">
              <a:defRPr>
                <a:solidFill>
                  <a:schemeClr val="tx1"/>
                </a:solidFill>
                <a:latin typeface="Arial" panose="020B0604020202020204" pitchFamily="34" charset="0"/>
                <a:ea typeface="ヒラギノ角ゴ Pro W3" pitchFamily="-126" charset="-128"/>
              </a:defRPr>
            </a:lvl4pPr>
            <a:lvl5pPr marL="2057400" indent="-228600">
              <a:defRPr>
                <a:solidFill>
                  <a:schemeClr val="tx1"/>
                </a:solidFill>
                <a:latin typeface="Arial" panose="020B0604020202020204" pitchFamily="34" charset="0"/>
                <a:ea typeface="ヒラギノ角ゴ Pro W3" pitchFamily="-126" charset="-128"/>
              </a:defRPr>
            </a:lvl5pPr>
            <a:lvl6pPr marL="2514600" indent="-228600" defTabSz="457200" fontAlgn="base">
              <a:spcBef>
                <a:spcPct val="0"/>
              </a:spcBef>
              <a:spcAft>
                <a:spcPct val="0"/>
              </a:spcAft>
              <a:defRPr>
                <a:solidFill>
                  <a:schemeClr val="tx1"/>
                </a:solidFill>
                <a:latin typeface="Arial" panose="020B0604020202020204" pitchFamily="34" charset="0"/>
                <a:ea typeface="ヒラギノ角ゴ Pro W3" pitchFamily="-126" charset="-128"/>
              </a:defRPr>
            </a:lvl6pPr>
            <a:lvl7pPr marL="2971800" indent="-228600" defTabSz="457200" fontAlgn="base">
              <a:spcBef>
                <a:spcPct val="0"/>
              </a:spcBef>
              <a:spcAft>
                <a:spcPct val="0"/>
              </a:spcAft>
              <a:defRPr>
                <a:solidFill>
                  <a:schemeClr val="tx1"/>
                </a:solidFill>
                <a:latin typeface="Arial" panose="020B0604020202020204" pitchFamily="34" charset="0"/>
                <a:ea typeface="ヒラギノ角ゴ Pro W3" pitchFamily="-126" charset="-128"/>
              </a:defRPr>
            </a:lvl7pPr>
            <a:lvl8pPr marL="3429000" indent="-228600" defTabSz="457200" fontAlgn="base">
              <a:spcBef>
                <a:spcPct val="0"/>
              </a:spcBef>
              <a:spcAft>
                <a:spcPct val="0"/>
              </a:spcAft>
              <a:defRPr>
                <a:solidFill>
                  <a:schemeClr val="tx1"/>
                </a:solidFill>
                <a:latin typeface="Arial" panose="020B0604020202020204" pitchFamily="34" charset="0"/>
                <a:ea typeface="ヒラギノ角ゴ Pro W3" pitchFamily="-126" charset="-128"/>
              </a:defRPr>
            </a:lvl8pPr>
            <a:lvl9pPr marL="3886200" indent="-228600" defTabSz="457200" fontAlgn="base">
              <a:spcBef>
                <a:spcPct val="0"/>
              </a:spcBef>
              <a:spcAft>
                <a:spcPct val="0"/>
              </a:spcAft>
              <a:defRPr>
                <a:solidFill>
                  <a:schemeClr val="tx1"/>
                </a:solidFill>
                <a:latin typeface="Arial" panose="020B0604020202020204" pitchFamily="34" charset="0"/>
                <a:ea typeface="ヒラギノ角ゴ Pro W3" pitchFamily="-126" charset="-128"/>
              </a:defRPr>
            </a:lvl9pPr>
          </a:lstStyle>
          <a:p>
            <a:fld id="{A6B490F0-9F17-4BC8-B7C0-FB1407BB346B}" type="slidenum">
              <a:rPr lang="en-US" altLang="en-US"/>
              <a:pPr/>
              <a:t>3</a:t>
            </a:fld>
            <a:endParaRPr lang="en-US" altLang="en-US"/>
          </a:p>
        </p:txBody>
      </p:sp>
      <p:pic>
        <p:nvPicPr>
          <p:cNvPr id="4" name="Picture 3"/>
          <p:cNvPicPr>
            <a:picLocks noChangeAspect="1"/>
          </p:cNvPicPr>
          <p:nvPr/>
        </p:nvPicPr>
        <p:blipFill rotWithShape="1">
          <a:blip r:embed="rId3"/>
          <a:srcRect t="21049" r="3681" b="8581"/>
          <a:stretch/>
        </p:blipFill>
        <p:spPr>
          <a:xfrm>
            <a:off x="88900" y="981957"/>
            <a:ext cx="9055100" cy="3532894"/>
          </a:xfrm>
          <a:prstGeom prst="rect">
            <a:avLst/>
          </a:prstGeom>
        </p:spPr>
      </p:pic>
      <p:sp>
        <p:nvSpPr>
          <p:cNvPr id="8" name="TextBox 7"/>
          <p:cNvSpPr txBox="1"/>
          <p:nvPr/>
        </p:nvSpPr>
        <p:spPr>
          <a:xfrm>
            <a:off x="5136427" y="863600"/>
            <a:ext cx="544380" cy="230832"/>
          </a:xfrm>
          <a:prstGeom prst="rect">
            <a:avLst/>
          </a:prstGeom>
          <a:solidFill>
            <a:srgbClr val="CCFFFF"/>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none" lIns="0" tIns="0" rtlCol="0">
            <a:spAutoFit/>
          </a:bodyPr>
          <a:lstStyle/>
          <a:p>
            <a:pPr algn="ctr"/>
            <a:r>
              <a:rPr lang="en-US" sz="1200" dirty="0">
                <a:solidFill>
                  <a:srgbClr val="008000"/>
                </a:solidFill>
              </a:rPr>
              <a:t>MapID</a:t>
            </a:r>
          </a:p>
        </p:txBody>
      </p:sp>
      <p:cxnSp>
        <p:nvCxnSpPr>
          <p:cNvPr id="9" name="Straight Arrow Connector 8"/>
          <p:cNvCxnSpPr/>
          <p:nvPr/>
        </p:nvCxnSpPr>
        <p:spPr>
          <a:xfrm>
            <a:off x="5382419" y="1092200"/>
            <a:ext cx="0" cy="286266"/>
          </a:xfrm>
          <a:prstGeom prst="straightConnector1">
            <a:avLst/>
          </a:prstGeom>
          <a:ln w="19050">
            <a:solidFill>
              <a:srgbClr val="486024"/>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273866" y="1198133"/>
            <a:ext cx="3106764" cy="230832"/>
          </a:xfrm>
          <a:prstGeom prst="rect">
            <a:avLst/>
          </a:prstGeom>
          <a:solidFill>
            <a:srgbClr val="FFBBAB"/>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lIns="0" tIns="0" rtlCol="0">
            <a:spAutoFit/>
          </a:bodyPr>
          <a:lstStyle/>
          <a:p>
            <a:r>
              <a:rPr lang="en-US" sz="1200" dirty="0">
                <a:solidFill>
                  <a:srgbClr val="C00000"/>
                </a:solidFill>
              </a:rPr>
              <a:t>FHIR EOB Resource</a:t>
            </a:r>
            <a:endParaRPr lang="en-US" sz="1000" dirty="0">
              <a:solidFill>
                <a:srgbClr val="C00000"/>
              </a:solidFill>
            </a:endParaRPr>
          </a:p>
        </p:txBody>
      </p:sp>
      <p:cxnSp>
        <p:nvCxnSpPr>
          <p:cNvPr id="13" name="Straight Arrow Connector 12"/>
          <p:cNvCxnSpPr/>
          <p:nvPr/>
        </p:nvCxnSpPr>
        <p:spPr>
          <a:xfrm>
            <a:off x="1912794" y="2247858"/>
            <a:ext cx="762000" cy="0"/>
          </a:xfrm>
          <a:prstGeom prst="straightConnector1">
            <a:avLst/>
          </a:prstGeom>
          <a:ln w="19050">
            <a:solidFill>
              <a:srgbClr val="486024"/>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314886" y="2136517"/>
            <a:ext cx="781624" cy="230832"/>
          </a:xfrm>
          <a:prstGeom prst="rect">
            <a:avLst/>
          </a:prstGeom>
          <a:solidFill>
            <a:srgbClr val="CCFFFF"/>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none" lIns="0" tIns="0" rtlCol="0">
            <a:spAutoFit/>
          </a:bodyPr>
          <a:lstStyle/>
          <a:p>
            <a:pPr algn="ctr"/>
            <a:r>
              <a:rPr lang="en-US" sz="1200" dirty="0">
                <a:solidFill>
                  <a:srgbClr val="008000"/>
                </a:solidFill>
              </a:rPr>
              <a:t>cardinality</a:t>
            </a:r>
          </a:p>
        </p:txBody>
      </p:sp>
      <p:cxnSp>
        <p:nvCxnSpPr>
          <p:cNvPr id="17" name="Straight Arrow Connector 16"/>
          <p:cNvCxnSpPr/>
          <p:nvPr/>
        </p:nvCxnSpPr>
        <p:spPr>
          <a:xfrm>
            <a:off x="6220619" y="1092200"/>
            <a:ext cx="0" cy="507868"/>
          </a:xfrm>
          <a:prstGeom prst="straightConnector1">
            <a:avLst/>
          </a:prstGeom>
          <a:ln w="19050">
            <a:solidFill>
              <a:srgbClr val="008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a:off x="7789069" y="1035050"/>
            <a:ext cx="1" cy="489674"/>
          </a:xfrm>
          <a:prstGeom prst="straightConnector1">
            <a:avLst/>
          </a:prstGeom>
          <a:ln w="19050">
            <a:solidFill>
              <a:srgbClr val="486024"/>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7408069" y="806450"/>
            <a:ext cx="869790" cy="415498"/>
          </a:xfrm>
          <a:prstGeom prst="rect">
            <a:avLst/>
          </a:prstGeom>
          <a:solidFill>
            <a:srgbClr val="CCFFFF"/>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none" lIns="0" tIns="0" rtlCol="0">
            <a:spAutoFit/>
          </a:bodyPr>
          <a:lstStyle/>
          <a:p>
            <a:pPr algn="ctr"/>
            <a:r>
              <a:rPr lang="en-US" sz="1200" dirty="0">
                <a:solidFill>
                  <a:srgbClr val="008000"/>
                </a:solidFill>
              </a:rPr>
              <a:t>value sets. </a:t>
            </a:r>
          </a:p>
          <a:p>
            <a:pPr algn="ctr"/>
            <a:r>
              <a:rPr lang="en-US" sz="1200" dirty="0">
                <a:solidFill>
                  <a:srgbClr val="008000"/>
                </a:solidFill>
              </a:rPr>
              <a:t>defaults</a:t>
            </a:r>
          </a:p>
        </p:txBody>
      </p:sp>
      <p:sp>
        <p:nvSpPr>
          <p:cNvPr id="20" name="TextBox 19"/>
          <p:cNvSpPr txBox="1"/>
          <p:nvPr/>
        </p:nvSpPr>
        <p:spPr>
          <a:xfrm>
            <a:off x="296069" y="2489200"/>
            <a:ext cx="696666" cy="230832"/>
          </a:xfrm>
          <a:prstGeom prst="rect">
            <a:avLst/>
          </a:prstGeom>
          <a:solidFill>
            <a:srgbClr val="CCFFFF"/>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none" lIns="0" tIns="0" rtlCol="0">
            <a:spAutoFit/>
          </a:bodyPr>
          <a:lstStyle/>
          <a:p>
            <a:r>
              <a:rPr lang="en-US" sz="1200" dirty="0">
                <a:solidFill>
                  <a:srgbClr val="008000"/>
                </a:solidFill>
              </a:rPr>
              <a:t>Row 147</a:t>
            </a:r>
          </a:p>
        </p:txBody>
      </p:sp>
      <p:sp>
        <p:nvSpPr>
          <p:cNvPr id="21" name="TextBox 20"/>
          <p:cNvSpPr txBox="1"/>
          <p:nvPr/>
        </p:nvSpPr>
        <p:spPr>
          <a:xfrm>
            <a:off x="5724146" y="940016"/>
            <a:ext cx="1084592" cy="230832"/>
          </a:xfrm>
          <a:prstGeom prst="rect">
            <a:avLst/>
          </a:prstGeom>
          <a:gradFill flip="none" rotWithShape="1">
            <a:gsLst>
              <a:gs pos="0">
                <a:srgbClr val="CCFFCC">
                  <a:shade val="30000"/>
                  <a:satMod val="115000"/>
                </a:srgbClr>
              </a:gs>
              <a:gs pos="50000">
                <a:srgbClr val="CCFFCC">
                  <a:shade val="67500"/>
                  <a:satMod val="115000"/>
                </a:srgbClr>
              </a:gs>
              <a:gs pos="100000">
                <a:srgbClr val="CCFFCC">
                  <a:shade val="100000"/>
                  <a:satMod val="115000"/>
                </a:srgbClr>
              </a:gs>
            </a:gsLst>
            <a:lin ang="2700000" scaled="1"/>
            <a:tileRect/>
          </a:gra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none" lIns="0" tIns="0" rtlCol="0">
            <a:spAutoFit/>
          </a:bodyPr>
          <a:lstStyle/>
          <a:p>
            <a:pPr algn="ctr"/>
            <a:r>
              <a:rPr lang="en-US" sz="1200" dirty="0">
                <a:solidFill>
                  <a:srgbClr val="008000"/>
                </a:solidFill>
              </a:rPr>
              <a:t>CARIN for BB </a:t>
            </a:r>
          </a:p>
        </p:txBody>
      </p:sp>
      <p:sp>
        <p:nvSpPr>
          <p:cNvPr id="22" name="TextBox 21"/>
          <p:cNvSpPr txBox="1"/>
          <p:nvPr/>
        </p:nvSpPr>
        <p:spPr>
          <a:xfrm>
            <a:off x="2840892" y="3989514"/>
            <a:ext cx="636552" cy="230832"/>
          </a:xfrm>
          <a:prstGeom prst="rect">
            <a:avLst/>
          </a:prstGeom>
          <a:solidFill>
            <a:srgbClr val="CCFFFF"/>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lIns="0" tIns="0" rtlCol="0">
            <a:spAutoFit/>
          </a:bodyPr>
          <a:lstStyle/>
          <a:p>
            <a:pPr algn="ctr"/>
            <a:r>
              <a:rPr lang="en-US" sz="1200" dirty="0">
                <a:solidFill>
                  <a:srgbClr val="008000"/>
                </a:solidFill>
              </a:rPr>
              <a:t>Profiles</a:t>
            </a:r>
          </a:p>
        </p:txBody>
      </p:sp>
      <p:cxnSp>
        <p:nvCxnSpPr>
          <p:cNvPr id="23" name="Straight Arrow Connector 22"/>
          <p:cNvCxnSpPr/>
          <p:nvPr/>
        </p:nvCxnSpPr>
        <p:spPr>
          <a:xfrm flipH="1">
            <a:off x="2263534" y="4104930"/>
            <a:ext cx="529652" cy="165501"/>
          </a:xfrm>
          <a:prstGeom prst="straightConnector1">
            <a:avLst/>
          </a:prstGeom>
          <a:ln w="19050">
            <a:solidFill>
              <a:srgbClr val="486024"/>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3487221" y="4066387"/>
            <a:ext cx="1677470" cy="165501"/>
          </a:xfrm>
          <a:prstGeom prst="straightConnector1">
            <a:avLst/>
          </a:prstGeom>
          <a:ln w="19050">
            <a:solidFill>
              <a:srgbClr val="486024"/>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H="1">
            <a:off x="2793186" y="758848"/>
            <a:ext cx="548753" cy="255351"/>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3020329" y="679666"/>
            <a:ext cx="1805944" cy="230832"/>
          </a:xfrm>
          <a:prstGeom prst="rect">
            <a:avLst/>
          </a:prstGeom>
          <a:gradFill flip="none" rotWithShape="1">
            <a:gsLst>
              <a:gs pos="0">
                <a:srgbClr val="CCFFCC">
                  <a:shade val="30000"/>
                  <a:satMod val="115000"/>
                </a:srgbClr>
              </a:gs>
              <a:gs pos="50000">
                <a:srgbClr val="CCFFCC">
                  <a:shade val="67500"/>
                  <a:satMod val="115000"/>
                </a:srgbClr>
              </a:gs>
              <a:gs pos="100000">
                <a:srgbClr val="CCFFCC">
                  <a:shade val="100000"/>
                  <a:satMod val="115000"/>
                </a:srgbClr>
              </a:gs>
            </a:gsLst>
            <a:lin ang="2700000" scaled="1"/>
            <a:tileRect/>
          </a:gra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none" lIns="0" tIns="0" rtlCol="0">
            <a:spAutoFit/>
          </a:bodyPr>
          <a:lstStyle/>
          <a:p>
            <a:pPr algn="ctr"/>
            <a:r>
              <a:rPr lang="en-US" sz="1200" dirty="0">
                <a:solidFill>
                  <a:srgbClr val="008000"/>
                </a:solidFill>
              </a:rPr>
              <a:t>Cell location in Index tab </a:t>
            </a:r>
          </a:p>
        </p:txBody>
      </p:sp>
    </p:spTree>
    <p:extLst>
      <p:ext uri="{BB962C8B-B14F-4D97-AF65-F5344CB8AC3E}">
        <p14:creationId xmlns:p14="http://schemas.microsoft.com/office/powerpoint/2010/main" val="27710083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HL7_PowerPoint_EduWebinar_032119</Template>
  <TotalTime>2562</TotalTime>
  <Words>247</Words>
  <Application>Microsoft Macintosh PowerPoint</Application>
  <PresentationFormat>On-screen Show (16:9)</PresentationFormat>
  <Paragraphs>27</Paragraphs>
  <Slides>3</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vt:i4>
      </vt:variant>
    </vt:vector>
  </HeadingPairs>
  <TitlesOfParts>
    <vt:vector size="6" baseType="lpstr">
      <vt:lpstr>Arial</vt:lpstr>
      <vt:lpstr>Calibri</vt:lpstr>
      <vt:lpstr>Office Theme</vt:lpstr>
      <vt:lpstr>Mapping Worksheet |  The Data Element Index maps CARIN CPCDS data elements to FHIR Resources; Each row  maps to one of the profiles </vt:lpstr>
      <vt:lpstr>Mapping Worksheet |  Many CPCDS data elements are not on all profiles.  To identify the CPCDS data elements applicable to a specific Profile,  payers may filter on the CARIN for BB FHIR Profile, column E, selecting the desired profile</vt:lpstr>
      <vt:lpstr>Mapping Worksheet  | Each tab profile maps the CPCDS data elements to FHIR for each Profile.   To map their data to CPCDS, payers may filter the MapID, column K, removing spaces and ‘removed from scope’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HEADLINE  GOES HERE</dc:title>
  <dc:creator>Patricia Guerra</dc:creator>
  <cp:lastModifiedBy>Saul A Kravitz</cp:lastModifiedBy>
  <cp:revision>87</cp:revision>
  <dcterms:created xsi:type="dcterms:W3CDTF">2019-03-22T18:05:01Z</dcterms:created>
  <dcterms:modified xsi:type="dcterms:W3CDTF">2020-09-03T19:15:08Z</dcterms:modified>
</cp:coreProperties>
</file>