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10/19/20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10/19/20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FHIR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Implementation Guides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Eric Haas</a:t>
            </a:r>
            <a:endParaRPr lang="en-U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10/19/20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26BE3-F26A-44BC-B1F1-8AC7C35762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67193" y="2767633"/>
            <a:ext cx="1929304" cy="46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726A6D-74FA-43B6-9403-2499E7750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493067" y="4749980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33716" y="4776836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FD7BF5-33BE-4FBC-8618-5123D8168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809382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5B2C87-FDD9-4E77-B156-EB0F304DBA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9896" y="4544296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134893"/>
            <a:ext cx="8228883" cy="3376051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1800"/>
            </a:lvl3pPr>
            <a:lvl4pPr>
              <a:spcBef>
                <a:spcPts val="600"/>
              </a:spcBef>
              <a:spcAft>
                <a:spcPts val="0"/>
              </a:spcAft>
              <a:defRPr sz="1800"/>
            </a:lvl4pPr>
            <a:lvl5pPr>
              <a:spcBef>
                <a:spcPts val="600"/>
              </a:spcBef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527243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63FCF1-A627-45FF-9162-523A4427A6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88F42-DC23-4311-B11C-554FD24267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2F6708-D3B4-4D74-A64C-F0F9110AA7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C5EE-2A92-4D4B-A616-F54674BEF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10/19/20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6411D9-9EAC-E44B-9398-B4930D98AA9E}"/>
              </a:ext>
            </a:extLst>
          </p:cNvPr>
          <p:cNvSpPr/>
          <p:nvPr/>
        </p:nvSpPr>
        <p:spPr>
          <a:xfrm>
            <a:off x="79513" y="87464"/>
            <a:ext cx="9064487" cy="485824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696" y="0"/>
            <a:ext cx="8229600" cy="550926"/>
          </a:xfrm>
        </p:spPr>
        <p:txBody>
          <a:bodyPr/>
          <a:lstStyle/>
          <a:p>
            <a:r>
              <a:rPr lang="en-US" sz="1800" dirty="0"/>
              <a:t> EOB| </a:t>
            </a:r>
            <a:r>
              <a:rPr lang="en-US" sz="1100" dirty="0"/>
              <a:t>Profiles align with claims submission standards adopted by the Department of Health and Human  Services. </a:t>
            </a:r>
            <a:br>
              <a:rPr lang="en-US" sz="1200" dirty="0"/>
            </a:br>
            <a:r>
              <a:rPr lang="en-US" sz="1100" dirty="0"/>
              <a:t>The result is multiple EOB Profiles:</a:t>
            </a:r>
            <a:endParaRPr lang="en-US" altLang="en-US" sz="1800" dirty="0"/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824497" y="6754494"/>
            <a:ext cx="4530725" cy="15875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r>
              <a:rPr lang="en-US" altLang="en-US" dirty="0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76B1A78-1F06-4B92-ACAA-74C310CA3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43" y="4389126"/>
            <a:ext cx="8200657" cy="2695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0208" t="21914" r="13194" b="23766"/>
          <a:stretch/>
        </p:blipFill>
        <p:spPr>
          <a:xfrm>
            <a:off x="536943" y="749427"/>
            <a:ext cx="8200657" cy="363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89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2537</TotalTime>
  <Words>72</Words>
  <Application>Microsoft Macintosh PowerPoint</Application>
  <PresentationFormat>On-screen Show (16:9)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 EOB| Profiles align with claims submission standards adopted by the Department of Health and Human  Services.  The result is multiple EOB Profiles: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Saul A Kravitz</cp:lastModifiedBy>
  <cp:revision>84</cp:revision>
  <dcterms:created xsi:type="dcterms:W3CDTF">2019-03-22T18:05:01Z</dcterms:created>
  <dcterms:modified xsi:type="dcterms:W3CDTF">2020-10-19T13:22:29Z</dcterms:modified>
</cp:coreProperties>
</file>