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handoutMasterIdLst>
    <p:handoutMasterId r:id="rId6"/>
  </p:handoutMasterIdLst>
  <p:sldIdLst>
    <p:sldId id="272" r:id="rId2"/>
    <p:sldId id="273" r:id="rId3"/>
    <p:sldId id="274" r:id="rId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7679"/>
    <a:srgbClr val="000000"/>
    <a:srgbClr val="BABCBE"/>
    <a:srgbClr val="EC2227"/>
    <a:srgbClr val="3D30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422" autoAdjust="0"/>
  </p:normalViewPr>
  <p:slideViewPr>
    <p:cSldViewPr snapToGrid="0" snapToObjects="1">
      <p:cViewPr varScale="1">
        <p:scale>
          <a:sx n="161" d="100"/>
          <a:sy n="161" d="100"/>
        </p:scale>
        <p:origin x="784" y="19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A1C933-A3A7-4819-936C-08BC92B92FB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7357D131-690E-4A4C-981C-5576EB4502F2}"/>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BCE7D1B-E2D6-42EC-A46F-6B8D8AB722EA}" type="datetime1">
              <a:rPr lang="en-US" altLang="en-US"/>
              <a:pPr/>
              <a:t>10/19/20</a:t>
            </a:fld>
            <a:endParaRPr lang="en-US" altLang="en-US"/>
          </a:p>
        </p:txBody>
      </p:sp>
      <p:sp>
        <p:nvSpPr>
          <p:cNvPr id="4" name="Footer Placeholder 3">
            <a:extLst>
              <a:ext uri="{FF2B5EF4-FFF2-40B4-BE49-F238E27FC236}">
                <a16:creationId xmlns:a16="http://schemas.microsoft.com/office/drawing/2014/main" id="{9C1D8EA6-9C86-4F7F-B7C5-070E4D9F8F7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a:extLst>
              <a:ext uri="{FF2B5EF4-FFF2-40B4-BE49-F238E27FC236}">
                <a16:creationId xmlns:a16="http://schemas.microsoft.com/office/drawing/2014/main" id="{D9B6D92A-0A5F-4AA1-95B8-1326F4D535D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EE606E1-2B5C-4ABE-86A7-571D882BB72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7166A2-FEF6-4EC8-84B3-A76311A6FF5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CE67BC3C-A21A-48F0-A2C9-8D7DD406C7BB}"/>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60D4D74E-7671-46E5-9A5B-14F31A4C0D2E}" type="datetime1">
              <a:rPr lang="en-US" altLang="en-US"/>
              <a:pPr/>
              <a:t>10/19/20</a:t>
            </a:fld>
            <a:endParaRPr lang="en-US" altLang="en-US"/>
          </a:p>
        </p:txBody>
      </p:sp>
      <p:sp>
        <p:nvSpPr>
          <p:cNvPr id="4" name="Slide Image Placeholder 3">
            <a:extLst>
              <a:ext uri="{FF2B5EF4-FFF2-40B4-BE49-F238E27FC236}">
                <a16:creationId xmlns:a16="http://schemas.microsoft.com/office/drawing/2014/main" id="{E9E93702-94BE-4671-89D2-9C4D526405B7}"/>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8EB7E0D-EC1C-459D-9D11-7E7BC045C40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E37DDC7-F62A-471B-8BFE-AA38872463F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3680F202-6235-4914-8937-DCBF6EA68FC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F4A7F80-F256-4EC8-A9CC-1A842C6C514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ヒラギノ角ゴ Pro W3" pitchFamily="-126" charset="-128"/>
        <a:cs typeface="+mn-cs"/>
      </a:defRPr>
    </a:lvl1pPr>
    <a:lvl2pPr marL="4572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2pPr>
    <a:lvl3pPr marL="9144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3pPr>
    <a:lvl4pPr marL="13716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4pPr>
    <a:lvl5pPr marL="18288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A7F80-F256-4EC8-A9CC-1A842C6C5143}" type="slidenum">
              <a:rPr lang="en-US" altLang="en-US" smtClean="0"/>
              <a:pPr/>
              <a:t>1</a:t>
            </a:fld>
            <a:endParaRPr lang="en-US" altLang="en-US"/>
          </a:p>
        </p:txBody>
      </p:sp>
    </p:spTree>
    <p:extLst>
      <p:ext uri="{BB962C8B-B14F-4D97-AF65-F5344CB8AC3E}">
        <p14:creationId xmlns:p14="http://schemas.microsoft.com/office/powerpoint/2010/main" val="41561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A7F80-F256-4EC8-A9CC-1A842C6C5143}" type="slidenum">
              <a:rPr lang="en-US" altLang="en-US" smtClean="0"/>
              <a:pPr/>
              <a:t>3</a:t>
            </a:fld>
            <a:endParaRPr lang="en-US" altLang="en-US"/>
          </a:p>
        </p:txBody>
      </p:sp>
    </p:spTree>
    <p:extLst>
      <p:ext uri="{BB962C8B-B14F-4D97-AF65-F5344CB8AC3E}">
        <p14:creationId xmlns:p14="http://schemas.microsoft.com/office/powerpoint/2010/main" val="33907652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DE7049-8656-4A52-909A-CA015733F8B7}"/>
              </a:ext>
            </a:extLst>
          </p:cNvPr>
          <p:cNvSpPr/>
          <p:nvPr/>
        </p:nvSpPr>
        <p:spPr>
          <a:xfrm>
            <a:off x="457200" y="0"/>
            <a:ext cx="5703888" cy="514350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pic>
        <p:nvPicPr>
          <p:cNvPr id="6" name="Picture 7">
            <a:extLst>
              <a:ext uri="{FF2B5EF4-FFF2-40B4-BE49-F238E27FC236}">
                <a16:creationId xmlns:a16="http://schemas.microsoft.com/office/drawing/2014/main" id="{C8AE2DB7-DAEF-4F3E-85D5-E352F4BCAC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97037" y="1440857"/>
            <a:ext cx="17319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949C8297-3E7F-4E22-8269-869CEA5AABB8}"/>
              </a:ext>
            </a:extLst>
          </p:cNvPr>
          <p:cNvCxnSpPr/>
          <p:nvPr/>
        </p:nvCxnSpPr>
        <p:spPr>
          <a:xfrm>
            <a:off x="833438" y="874713"/>
            <a:ext cx="0" cy="2125662"/>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hasCustomPrompt="1"/>
          </p:nvPr>
        </p:nvSpPr>
        <p:spPr>
          <a:xfrm>
            <a:off x="1180870" y="895551"/>
            <a:ext cx="4738447" cy="1151670"/>
          </a:xfrm>
        </p:spPr>
        <p:txBody>
          <a:bodyPr anchor="b">
            <a:noAutofit/>
          </a:bodyPr>
          <a:lstStyle>
            <a:lvl1pPr algn="l">
              <a:defRPr sz="3000" b="1" i="0" spc="120">
                <a:latin typeface="Arial"/>
                <a:cs typeface="Arial"/>
              </a:defRPr>
            </a:lvl1pPr>
          </a:lstStyle>
          <a:p>
            <a:r>
              <a:rPr lang="en-US" dirty="0"/>
              <a:t>FHIR Experience</a:t>
            </a:r>
          </a:p>
        </p:txBody>
      </p:sp>
      <p:sp>
        <p:nvSpPr>
          <p:cNvPr id="3" name="Subtitle 2"/>
          <p:cNvSpPr>
            <a:spLocks noGrp="1"/>
          </p:cNvSpPr>
          <p:nvPr>
            <p:ph type="subTitle" idx="1" hasCustomPrompt="1"/>
          </p:nvPr>
        </p:nvSpPr>
        <p:spPr>
          <a:xfrm>
            <a:off x="1180870" y="2287197"/>
            <a:ext cx="4668695" cy="877213"/>
          </a:xfrm>
        </p:spPr>
        <p:txBody>
          <a:bodyPr>
            <a:noAutofit/>
          </a:bodyPr>
          <a:lstStyle>
            <a:lvl1pPr marL="0" marR="0" indent="0" algn="l" defTabSz="457200" rtl="0" eaLnBrk="1" fontAlgn="base" latinLnBrk="0" hangingPunct="1">
              <a:lnSpc>
                <a:spcPct val="100000"/>
              </a:lnSpc>
              <a:spcBef>
                <a:spcPts val="600"/>
              </a:spcBef>
              <a:spcAft>
                <a:spcPct val="0"/>
              </a:spcAft>
              <a:buClrTx/>
              <a:buSzTx/>
              <a:buFont typeface="Arial" panose="020B0604020202020204" pitchFamily="34" charset="0"/>
              <a:buNone/>
              <a:tabLst/>
              <a:defRPr sz="2400">
                <a:solidFill>
                  <a:srgbClr val="EC222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base" latinLnBrk="0" hangingPunct="1">
              <a:lnSpc>
                <a:spcPct val="100000"/>
              </a:lnSpc>
              <a:spcBef>
                <a:spcPts val="600"/>
              </a:spcBef>
              <a:spcAft>
                <a:spcPct val="0"/>
              </a:spcAft>
              <a:buClrTx/>
              <a:buSzTx/>
              <a:buFont typeface="Arial" panose="020B0604020202020204" pitchFamily="34" charset="0"/>
              <a:buNone/>
              <a:tabLst/>
              <a:defRPr/>
            </a:pPr>
            <a:r>
              <a:rPr lang="en-US" dirty="0"/>
              <a:t>Implementation Guides</a:t>
            </a:r>
          </a:p>
          <a:p>
            <a:endParaRPr lang="en-US" dirty="0"/>
          </a:p>
        </p:txBody>
      </p:sp>
      <p:sp>
        <p:nvSpPr>
          <p:cNvPr id="20" name="Text Placeholder 19"/>
          <p:cNvSpPr>
            <a:spLocks noGrp="1"/>
          </p:cNvSpPr>
          <p:nvPr>
            <p:ph type="body" sz="quarter" idx="10" hasCustomPrompt="1"/>
          </p:nvPr>
        </p:nvSpPr>
        <p:spPr>
          <a:xfrm>
            <a:off x="1181100" y="3721208"/>
            <a:ext cx="4026440" cy="412750"/>
          </a:xfrm>
        </p:spPr>
        <p:txBody>
          <a:bodyPr anchor="b">
            <a:noAutofit/>
          </a:bodyPr>
          <a:lstStyle>
            <a:lvl1pPr marL="0" marR="0" indent="0" algn="l" defTabSz="457200" rtl="0" eaLnBrk="1" fontAlgn="auto" latinLnBrk="0" hangingPunct="1">
              <a:lnSpc>
                <a:spcPct val="100000"/>
              </a:lnSpc>
              <a:spcBef>
                <a:spcPts val="0"/>
              </a:spcBef>
              <a:spcAft>
                <a:spcPts val="0"/>
              </a:spcAft>
              <a:buClrTx/>
              <a:buSzTx/>
              <a:buFontTx/>
              <a:buNone/>
              <a:tabLst/>
              <a:defRPr sz="2000"/>
            </a:lvl1pPr>
          </a:lstStyle>
          <a:p>
            <a:pPr lvl="0"/>
            <a:r>
              <a:rPr lang="en-US" noProof="0"/>
              <a:t>Eric Haas</a:t>
            </a:r>
            <a:endParaRPr lang="en-US" noProof="0" dirty="0"/>
          </a:p>
        </p:txBody>
      </p:sp>
      <p:sp>
        <p:nvSpPr>
          <p:cNvPr id="8" name="Footer Placeholder 4">
            <a:extLst>
              <a:ext uri="{FF2B5EF4-FFF2-40B4-BE49-F238E27FC236}">
                <a16:creationId xmlns:a16="http://schemas.microsoft.com/office/drawing/2014/main" id="{8E2087E9-637C-4C09-8985-3BAE95EB3A0C}"/>
              </a:ext>
            </a:extLst>
          </p:cNvPr>
          <p:cNvSpPr>
            <a:spLocks noGrp="1"/>
          </p:cNvSpPr>
          <p:nvPr>
            <p:ph type="ftr" sz="quarter" idx="11"/>
          </p:nvPr>
        </p:nvSpPr>
        <p:spPr>
          <a:xfrm>
            <a:off x="1071563" y="4827588"/>
            <a:ext cx="4729162" cy="157162"/>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9" name="Date Placeholder 3">
            <a:extLst>
              <a:ext uri="{FF2B5EF4-FFF2-40B4-BE49-F238E27FC236}">
                <a16:creationId xmlns:a16="http://schemas.microsoft.com/office/drawing/2014/main" id="{AEAF7E73-D995-4378-86E2-E0B1F5C1F622}"/>
              </a:ext>
            </a:extLst>
          </p:cNvPr>
          <p:cNvSpPr>
            <a:spLocks noGrp="1"/>
          </p:cNvSpPr>
          <p:nvPr>
            <p:ph type="dt" sz="half" idx="12"/>
          </p:nvPr>
        </p:nvSpPr>
        <p:spPr>
          <a:xfrm>
            <a:off x="1181100" y="4252913"/>
            <a:ext cx="1304925" cy="207962"/>
          </a:xfrm>
        </p:spPr>
        <p:txBody>
          <a:bodyPr lIns="0" tIns="0" rIns="0" bIns="0" anchor="b">
            <a:noAutofit/>
          </a:bodyPr>
          <a:lstStyle>
            <a:lvl1pPr>
              <a:defRPr sz="1800"/>
            </a:lvl1pPr>
          </a:lstStyle>
          <a:p>
            <a:fld id="{23F303CC-BC6F-44EE-9A09-81F690F71D2E}" type="datetime1">
              <a:rPr lang="en-US" altLang="en-US" smtClean="0"/>
              <a:t>10/19/20</a:t>
            </a:fld>
            <a:endParaRPr lang="en-US" altLang="en-US" dirty="0"/>
          </a:p>
        </p:txBody>
      </p:sp>
      <p:pic>
        <p:nvPicPr>
          <p:cNvPr id="15" name="Picture 14" descr="Creative Commons Licence">
            <a:extLst>
              <a:ext uri="{FF2B5EF4-FFF2-40B4-BE49-F238E27FC236}">
                <a16:creationId xmlns:a16="http://schemas.microsoft.com/office/drawing/2014/main" id="{B400A948-C3CD-4AB8-A0B0-5E7E9538E397}"/>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87932" y="4679950"/>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8926BE3-F26A-44BC-B1F1-8AC7C357627E}"/>
              </a:ext>
            </a:extLst>
          </p:cNvPr>
          <p:cNvPicPr>
            <a:picLocks noChangeAspect="1"/>
          </p:cNvPicPr>
          <p:nvPr userDrawn="1"/>
        </p:nvPicPr>
        <p:blipFill>
          <a:blip r:embed="rId4"/>
          <a:stretch>
            <a:fillRect/>
          </a:stretch>
        </p:blipFill>
        <p:spPr>
          <a:xfrm>
            <a:off x="6667193" y="2767633"/>
            <a:ext cx="1929304" cy="465483"/>
          </a:xfrm>
          <a:prstGeom prst="rect">
            <a:avLst/>
          </a:prstGeom>
        </p:spPr>
      </p:pic>
    </p:spTree>
    <p:extLst>
      <p:ext uri="{BB962C8B-B14F-4D97-AF65-F5344CB8AC3E}">
        <p14:creationId xmlns:p14="http://schemas.microsoft.com/office/powerpoint/2010/main" val="2237845615"/>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726A6D-74FA-43B6-9403-2499E7750D86}"/>
              </a:ext>
            </a:extLst>
          </p:cNvPr>
          <p:cNvPicPr>
            <a:picLocks noChangeAspect="1"/>
          </p:cNvPicPr>
          <p:nvPr userDrawn="1"/>
        </p:nvPicPr>
        <p:blipFill>
          <a:blip r:embed="rId2"/>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425381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772DE4-7B37-4BBF-9A7D-6A9C4C776CAE}"/>
              </a:ext>
            </a:extLst>
          </p:cNvPr>
          <p:cNvSpPr/>
          <p:nvPr/>
        </p:nvSpPr>
        <p:spPr>
          <a:xfrm>
            <a:off x="0" y="725488"/>
            <a:ext cx="9144000" cy="234315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pic>
        <p:nvPicPr>
          <p:cNvPr id="4" name="Picture 7">
            <a:extLst>
              <a:ext uri="{FF2B5EF4-FFF2-40B4-BE49-F238E27FC236}">
                <a16:creationId xmlns:a16="http://schemas.microsoft.com/office/drawing/2014/main" id="{2A8297D7-F64D-40E5-9A05-32B16C0C76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73FCBA1A-7FAD-4191-9B4F-C104C0F01C31}"/>
              </a:ext>
            </a:extLst>
          </p:cNvPr>
          <p:cNvCxnSpPr/>
          <p:nvPr/>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E36367C-A9EE-4A42-8187-82709238888C}"/>
              </a:ext>
            </a:extLst>
          </p:cNvPr>
          <p:cNvCxnSpPr/>
          <p:nvPr/>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36E5EE3-C0A6-45E3-B498-80B24E58FEBC}"/>
              </a:ext>
            </a:extLst>
          </p:cNvPr>
          <p:cNvCxnSpPr/>
          <p:nvPr/>
        </p:nvCxnSpPr>
        <p:spPr>
          <a:xfrm>
            <a:off x="457200" y="1090613"/>
            <a:ext cx="0" cy="1612900"/>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22313" y="880485"/>
            <a:ext cx="8061346" cy="2033120"/>
          </a:xfrm>
        </p:spPr>
        <p:txBody>
          <a:bodyPr>
            <a:noAutofit/>
          </a:bodyPr>
          <a:lstStyle>
            <a:lvl1pPr marL="0" marR="0" indent="0" algn="l" defTabSz="457200" rtl="0" eaLnBrk="1" fontAlgn="auto" latinLnBrk="0" hangingPunct="1">
              <a:lnSpc>
                <a:spcPct val="100000"/>
              </a:lnSpc>
              <a:spcBef>
                <a:spcPct val="0"/>
              </a:spcBef>
              <a:spcAft>
                <a:spcPts val="0"/>
              </a:spcAft>
              <a:buClrTx/>
              <a:buSzTx/>
              <a:buFontTx/>
              <a:buNone/>
              <a:tabLst/>
              <a:defRPr sz="3000" b="1" cap="all" spc="120"/>
            </a:lvl1pPr>
          </a:lstStyle>
          <a:p>
            <a:r>
              <a:rPr lang="en-US" dirty="0"/>
              <a:t>Click to edit Master title style</a:t>
            </a:r>
          </a:p>
        </p:txBody>
      </p:sp>
      <p:sp>
        <p:nvSpPr>
          <p:cNvPr id="8" name="Footer Placeholder 4">
            <a:extLst>
              <a:ext uri="{FF2B5EF4-FFF2-40B4-BE49-F238E27FC236}">
                <a16:creationId xmlns:a16="http://schemas.microsoft.com/office/drawing/2014/main" id="{9170F17B-552A-4993-A6F0-1A6FE335872E}"/>
              </a:ext>
            </a:extLst>
          </p:cNvPr>
          <p:cNvSpPr>
            <a:spLocks noGrp="1"/>
          </p:cNvSpPr>
          <p:nvPr>
            <p:ph type="ftr" sz="quarter" idx="10"/>
          </p:nvPr>
        </p:nvSpPr>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9" name="Slide Number Placeholder 5">
            <a:extLst>
              <a:ext uri="{FF2B5EF4-FFF2-40B4-BE49-F238E27FC236}">
                <a16:creationId xmlns:a16="http://schemas.microsoft.com/office/drawing/2014/main" id="{BB0BA930-B0EF-47CE-BD25-2934A0B21EBF}"/>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pic>
        <p:nvPicPr>
          <p:cNvPr id="15" name="Picture 14">
            <a:extLst>
              <a:ext uri="{FF2B5EF4-FFF2-40B4-BE49-F238E27FC236}">
                <a16:creationId xmlns:a16="http://schemas.microsoft.com/office/drawing/2014/main" id="{7EE7A39D-7D27-433D-99F1-A2BA7416BCEA}"/>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376941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About HL7">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D5359A-71C1-4F1C-B937-058A7F7778DA}"/>
              </a:ext>
            </a:extLst>
          </p:cNvPr>
          <p:cNvSpPr/>
          <p:nvPr/>
        </p:nvSpPr>
        <p:spPr>
          <a:xfrm>
            <a:off x="0" y="1531938"/>
            <a:ext cx="9144000" cy="2876550"/>
          </a:xfrm>
          <a:prstGeom prst="rect">
            <a:avLst/>
          </a:prstGeom>
          <a:solidFill>
            <a:srgbClr val="747679"/>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7327EDEA-85E0-43BD-98D1-4E2C554ABAE4}"/>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073153" cy="782327"/>
          </a:xfrm>
        </p:spPr>
        <p:txBody>
          <a:bodyPr>
            <a:noAutofit/>
          </a:bodyPr>
          <a:lstStyle>
            <a:lvl1pPr algn="l">
              <a:defRPr sz="3000" b="1" i="0" spc="20">
                <a:solidFill>
                  <a:srgbClr val="EC2227"/>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613647" y="1803660"/>
            <a:ext cx="3804608" cy="2454686"/>
          </a:xfrm>
        </p:spPr>
        <p:txBody>
          <a:bodyPr>
            <a:noAutofit/>
          </a:bodyPr>
          <a:lstStyle>
            <a:lvl1pPr>
              <a:spcBef>
                <a:spcPts val="600"/>
              </a:spcBef>
              <a:spcAft>
                <a:spcPts val="0"/>
              </a:spcAft>
              <a:defRPr sz="2400">
                <a:solidFill>
                  <a:schemeClr val="bg1"/>
                </a:solidFill>
              </a:defRPr>
            </a:lvl1pPr>
            <a:lvl2pPr>
              <a:spcBef>
                <a:spcPts val="600"/>
              </a:spcBef>
              <a:spcAft>
                <a:spcPts val="0"/>
              </a:spcAft>
              <a:defRPr sz="2000">
                <a:solidFill>
                  <a:schemeClr val="bg1"/>
                </a:solidFill>
              </a:defRPr>
            </a:lvl2pPr>
            <a:lvl3pPr>
              <a:spcBef>
                <a:spcPts val="600"/>
              </a:spcBef>
              <a:spcAft>
                <a:spcPts val="0"/>
              </a:spcAft>
              <a:defRPr sz="2000">
                <a:solidFill>
                  <a:schemeClr val="bg1"/>
                </a:solidFill>
              </a:defRPr>
            </a:lvl3pPr>
            <a:lvl4pPr>
              <a:spcBef>
                <a:spcPts val="600"/>
              </a:spcBef>
              <a:spcAft>
                <a:spcPts val="0"/>
              </a:spcAft>
              <a:defRPr sz="2000">
                <a:solidFill>
                  <a:schemeClr val="bg1"/>
                </a:solidFill>
              </a:defRPr>
            </a:lvl4pPr>
            <a:lvl5pPr>
              <a:spcBef>
                <a:spcPts val="600"/>
              </a:spcBef>
              <a:spcAft>
                <a:spcPts val="0"/>
              </a:spcAft>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4914508" y="1803660"/>
            <a:ext cx="3836865" cy="2454686"/>
          </a:xfrm>
        </p:spPr>
        <p:txBody>
          <a:bodyPr>
            <a:noAutofit/>
          </a:bodyPr>
          <a:lstStyle>
            <a:lvl1pPr>
              <a:spcBef>
                <a:spcPts val="600"/>
              </a:spcBef>
              <a:spcAft>
                <a:spcPts val="0"/>
              </a:spcAft>
              <a:defRPr sz="2400">
                <a:solidFill>
                  <a:schemeClr val="bg1"/>
                </a:solidFill>
              </a:defRPr>
            </a:lvl1pPr>
            <a:lvl2pPr>
              <a:spcBef>
                <a:spcPts val="600"/>
              </a:spcBef>
              <a:spcAft>
                <a:spcPts val="0"/>
              </a:spcAft>
              <a:defRPr sz="2000">
                <a:solidFill>
                  <a:schemeClr val="bg1"/>
                </a:solidFill>
              </a:defRPr>
            </a:lvl2pPr>
            <a:lvl3pPr>
              <a:spcBef>
                <a:spcPts val="600"/>
              </a:spcBef>
              <a:spcAft>
                <a:spcPts val="0"/>
              </a:spcAft>
              <a:defRPr sz="2000">
                <a:solidFill>
                  <a:schemeClr val="bg1"/>
                </a:solidFill>
              </a:defRPr>
            </a:lvl3pPr>
            <a:lvl4pPr>
              <a:spcBef>
                <a:spcPts val="600"/>
              </a:spcBef>
              <a:spcAft>
                <a:spcPts val="0"/>
              </a:spcAft>
              <a:defRPr sz="2000">
                <a:solidFill>
                  <a:schemeClr val="bg1"/>
                </a:solidFill>
              </a:defRPr>
            </a:lvl4pPr>
            <a:lvl5pPr>
              <a:spcBef>
                <a:spcPts val="600"/>
              </a:spcBef>
              <a:spcAft>
                <a:spcPts val="0"/>
              </a:spcAft>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2" name="Picture 7">
            <a:extLst>
              <a:ext uri="{FF2B5EF4-FFF2-40B4-BE49-F238E27FC236}">
                <a16:creationId xmlns:a16="http://schemas.microsoft.com/office/drawing/2014/main" id="{067910ED-D018-4319-88FD-DAB2B5D4BD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a:extLst>
              <a:ext uri="{FF2B5EF4-FFF2-40B4-BE49-F238E27FC236}">
                <a16:creationId xmlns:a16="http://schemas.microsoft.com/office/drawing/2014/main" id="{1B79FEF5-9CA3-4F0D-B630-32AFA2457A35}"/>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3138C42-3D0D-49E6-AEDA-875F61C1D236}"/>
              </a:ext>
            </a:extLst>
          </p:cNvPr>
          <p:cNvCxnSpPr/>
          <p:nvPr userDrawn="1"/>
        </p:nvCxnSpPr>
        <p:spPr>
          <a:xfrm>
            <a:off x="7493067" y="4749980"/>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5" name="Footer Placeholder 4">
            <a:extLst>
              <a:ext uri="{FF2B5EF4-FFF2-40B4-BE49-F238E27FC236}">
                <a16:creationId xmlns:a16="http://schemas.microsoft.com/office/drawing/2014/main" id="{6C4765DB-7105-45CC-BD97-DDD21BCA1C4A}"/>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6" name="Slide Number Placeholder 5">
            <a:extLst>
              <a:ext uri="{FF2B5EF4-FFF2-40B4-BE49-F238E27FC236}">
                <a16:creationId xmlns:a16="http://schemas.microsoft.com/office/drawing/2014/main" id="{B27C9CD6-C0E0-49A9-B421-58D41DC0407D}"/>
              </a:ext>
            </a:extLst>
          </p:cNvPr>
          <p:cNvSpPr>
            <a:spLocks noGrp="1"/>
          </p:cNvSpPr>
          <p:nvPr>
            <p:ph type="sldNum" sz="quarter" idx="11"/>
          </p:nvPr>
        </p:nvSpPr>
        <p:spPr>
          <a:xfrm>
            <a:off x="7533716" y="4776836"/>
            <a:ext cx="271463" cy="158750"/>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A8FD7BF5-33BE-4FBC-8618-5123D8168DEC}"/>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202442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CBE319CE-C3E8-4959-82B4-EDCA67B60E60}"/>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2187783" cy="779921"/>
          </a:xfrm>
        </p:spPr>
        <p:txBody>
          <a:bodyPr>
            <a:noAutofit/>
          </a:bodyPr>
          <a:lstStyle>
            <a:lvl1pPr algn="l">
              <a:defRPr sz="2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3197225" y="352194"/>
            <a:ext cx="5586413" cy="863468"/>
          </a:xfrm>
        </p:spPr>
        <p:txBody>
          <a:bodyPr>
            <a:noAutofit/>
          </a:bodyPr>
          <a:lstStyle>
            <a:lvl1pPr marL="0" indent="0">
              <a:buNone/>
              <a:defRPr sz="3000"/>
            </a:lvl1pPr>
            <a:lvl2pPr marL="457200" indent="0">
              <a:buNone/>
              <a:defRPr sz="1300"/>
            </a:lvl2pPr>
            <a:lvl3pPr marL="914400" indent="0">
              <a:buNone/>
              <a:defRPr sz="1300"/>
            </a:lvl3pPr>
            <a:lvl4pPr marL="1371600" indent="0">
              <a:buNone/>
              <a:defRPr sz="1300"/>
            </a:lvl4pPr>
            <a:lvl5pPr marL="1828800" indent="0">
              <a:buNone/>
              <a:defRPr sz="1300"/>
            </a:lvl5pPr>
          </a:lstStyle>
          <a:p>
            <a:pPr lvl="0"/>
            <a:r>
              <a:rPr lang="en-US" dirty="0"/>
              <a:t>Click to edit Master text styles</a:t>
            </a:r>
          </a:p>
        </p:txBody>
      </p:sp>
      <p:sp>
        <p:nvSpPr>
          <p:cNvPr id="19" name="Text Placeholder 18"/>
          <p:cNvSpPr>
            <a:spLocks noGrp="1"/>
          </p:cNvSpPr>
          <p:nvPr>
            <p:ph type="body" sz="quarter" idx="14"/>
          </p:nvPr>
        </p:nvSpPr>
        <p:spPr>
          <a:xfrm>
            <a:off x="3197225"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21" name="Picture Placeholder 20"/>
          <p:cNvSpPr>
            <a:spLocks noGrp="1"/>
          </p:cNvSpPr>
          <p:nvPr>
            <p:ph type="pic" sz="quarter" idx="15"/>
          </p:nvPr>
        </p:nvSpPr>
        <p:spPr>
          <a:xfrm>
            <a:off x="3197226" y="1527048"/>
            <a:ext cx="1599890" cy="1329376"/>
          </a:xfrm>
        </p:spPr>
        <p:txBody>
          <a:bodyPr rtlCol="0" anchor="ctr">
            <a:noAutofit/>
          </a:bodyPr>
          <a:lstStyle>
            <a:lvl1pPr algn="ctr">
              <a:defRPr sz="900"/>
            </a:lvl1pPr>
          </a:lstStyle>
          <a:p>
            <a:pPr lvl="0"/>
            <a:r>
              <a:rPr lang="en-US" noProof="0" dirty="0"/>
              <a:t>Click icon to add picture</a:t>
            </a:r>
          </a:p>
        </p:txBody>
      </p:sp>
      <p:sp>
        <p:nvSpPr>
          <p:cNvPr id="22" name="Text Placeholder 18"/>
          <p:cNvSpPr>
            <a:spLocks noGrp="1"/>
          </p:cNvSpPr>
          <p:nvPr>
            <p:ph type="body" sz="quarter" idx="16"/>
          </p:nvPr>
        </p:nvSpPr>
        <p:spPr>
          <a:xfrm>
            <a:off x="3197225"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29" name="Text Placeholder 18"/>
          <p:cNvSpPr>
            <a:spLocks noGrp="1"/>
          </p:cNvSpPr>
          <p:nvPr>
            <p:ph type="body" sz="quarter" idx="17"/>
          </p:nvPr>
        </p:nvSpPr>
        <p:spPr>
          <a:xfrm>
            <a:off x="7183768"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30" name="Picture Placeholder 20"/>
          <p:cNvSpPr>
            <a:spLocks noGrp="1"/>
          </p:cNvSpPr>
          <p:nvPr>
            <p:ph type="pic" sz="quarter" idx="18"/>
          </p:nvPr>
        </p:nvSpPr>
        <p:spPr>
          <a:xfrm>
            <a:off x="7183769" y="1527048"/>
            <a:ext cx="1599890" cy="1329376"/>
          </a:xfrm>
        </p:spPr>
        <p:txBody>
          <a:bodyPr rtlCol="0" anchor="ctr">
            <a:noAutofit/>
          </a:bodyPr>
          <a:lstStyle>
            <a:lvl1pPr algn="ctr">
              <a:defRPr sz="900"/>
            </a:lvl1pPr>
          </a:lstStyle>
          <a:p>
            <a:pPr lvl="0"/>
            <a:r>
              <a:rPr lang="en-US" noProof="0"/>
              <a:t>Click icon to add picture</a:t>
            </a:r>
            <a:endParaRPr lang="en-US" noProof="0" dirty="0"/>
          </a:p>
        </p:txBody>
      </p:sp>
      <p:sp>
        <p:nvSpPr>
          <p:cNvPr id="31" name="Text Placeholder 18"/>
          <p:cNvSpPr>
            <a:spLocks noGrp="1"/>
          </p:cNvSpPr>
          <p:nvPr>
            <p:ph type="body" sz="quarter" idx="19"/>
          </p:nvPr>
        </p:nvSpPr>
        <p:spPr>
          <a:xfrm>
            <a:off x="7183768"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32" name="Text Placeholder 18"/>
          <p:cNvSpPr>
            <a:spLocks noGrp="1"/>
          </p:cNvSpPr>
          <p:nvPr>
            <p:ph type="body" sz="quarter" idx="20"/>
          </p:nvPr>
        </p:nvSpPr>
        <p:spPr>
          <a:xfrm>
            <a:off x="5188083"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33" name="Picture Placeholder 20"/>
          <p:cNvSpPr>
            <a:spLocks noGrp="1"/>
          </p:cNvSpPr>
          <p:nvPr>
            <p:ph type="pic" sz="quarter" idx="21"/>
          </p:nvPr>
        </p:nvSpPr>
        <p:spPr>
          <a:xfrm>
            <a:off x="5188084" y="1527048"/>
            <a:ext cx="1599890" cy="1329376"/>
          </a:xfrm>
        </p:spPr>
        <p:txBody>
          <a:bodyPr rtlCol="0" anchor="ctr">
            <a:noAutofit/>
          </a:bodyPr>
          <a:lstStyle>
            <a:lvl1pPr algn="ctr">
              <a:defRPr sz="900"/>
            </a:lvl1pPr>
          </a:lstStyle>
          <a:p>
            <a:pPr lvl="0"/>
            <a:r>
              <a:rPr lang="en-US" noProof="0"/>
              <a:t>Click icon to add picture</a:t>
            </a:r>
            <a:endParaRPr lang="en-US" noProof="0" dirty="0"/>
          </a:p>
        </p:txBody>
      </p:sp>
      <p:sp>
        <p:nvSpPr>
          <p:cNvPr id="34" name="Text Placeholder 18"/>
          <p:cNvSpPr>
            <a:spLocks noGrp="1"/>
          </p:cNvSpPr>
          <p:nvPr>
            <p:ph type="body" sz="quarter" idx="22"/>
          </p:nvPr>
        </p:nvSpPr>
        <p:spPr>
          <a:xfrm>
            <a:off x="5188083"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pic>
        <p:nvPicPr>
          <p:cNvPr id="38" name="Picture 7">
            <a:extLst>
              <a:ext uri="{FF2B5EF4-FFF2-40B4-BE49-F238E27FC236}">
                <a16:creationId xmlns:a16="http://schemas.microsoft.com/office/drawing/2014/main" id="{A1F7B16F-FA00-4CF8-85FF-23562FF8C58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Connector 38">
            <a:extLst>
              <a:ext uri="{FF2B5EF4-FFF2-40B4-BE49-F238E27FC236}">
                <a16:creationId xmlns:a16="http://schemas.microsoft.com/office/drawing/2014/main" id="{E7A3F6A3-4446-4B1D-8AE4-E339A1D12BF5}"/>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C165DAB-93B1-47DA-9A7A-30183B302BFA}"/>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1" name="Footer Placeholder 4">
            <a:extLst>
              <a:ext uri="{FF2B5EF4-FFF2-40B4-BE49-F238E27FC236}">
                <a16:creationId xmlns:a16="http://schemas.microsoft.com/office/drawing/2014/main" id="{86364F0F-A2BB-480B-88A7-F41748072267}"/>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42" name="Slide Number Placeholder 5">
            <a:extLst>
              <a:ext uri="{FF2B5EF4-FFF2-40B4-BE49-F238E27FC236}">
                <a16:creationId xmlns:a16="http://schemas.microsoft.com/office/drawing/2014/main" id="{CF4B7E0D-AED0-4F82-A3F4-D689786256AC}"/>
              </a:ext>
            </a:extLst>
          </p:cNvPr>
          <p:cNvSpPr>
            <a:spLocks noGrp="1"/>
          </p:cNvSpPr>
          <p:nvPr>
            <p:ph type="sldNum" sz="quarter" idx="11"/>
          </p:nvPr>
        </p:nvSpPr>
        <p:spPr>
          <a:xfrm>
            <a:off x="7672387" y="4809382"/>
            <a:ext cx="271463" cy="158750"/>
          </a:xfrm>
        </p:spPr>
        <p:txBody>
          <a:bodyPr/>
          <a:lstStyle>
            <a:lvl1pPr>
              <a:defRPr/>
            </a:lvl1pPr>
          </a:lstStyle>
          <a:p>
            <a:fld id="{6CACE926-AEF5-4BFE-8BD7-24414108CB7B}" type="slidenum">
              <a:rPr lang="en-US" altLang="en-US"/>
              <a:pPr/>
              <a:t>‹#›</a:t>
            </a:fld>
            <a:endParaRPr lang="en-US" altLang="en-US" dirty="0"/>
          </a:p>
        </p:txBody>
      </p:sp>
      <p:pic>
        <p:nvPicPr>
          <p:cNvPr id="23" name="Picture 22">
            <a:extLst>
              <a:ext uri="{FF2B5EF4-FFF2-40B4-BE49-F238E27FC236}">
                <a16:creationId xmlns:a16="http://schemas.microsoft.com/office/drawing/2014/main" id="{E45B2C87-FDD9-4E77-B156-EB0F304DBA95}"/>
              </a:ext>
            </a:extLst>
          </p:cNvPr>
          <p:cNvPicPr>
            <a:picLocks noChangeAspect="1"/>
          </p:cNvPicPr>
          <p:nvPr userDrawn="1"/>
        </p:nvPicPr>
        <p:blipFill>
          <a:blip r:embed="rId3"/>
          <a:stretch>
            <a:fillRect/>
          </a:stretch>
        </p:blipFill>
        <p:spPr>
          <a:xfrm>
            <a:off x="8479896" y="4544296"/>
            <a:ext cx="334190" cy="494020"/>
          </a:xfrm>
          <a:prstGeom prst="rect">
            <a:avLst/>
          </a:prstGeom>
        </p:spPr>
      </p:pic>
    </p:spTree>
    <p:extLst>
      <p:ext uri="{BB962C8B-B14F-4D97-AF65-F5344CB8AC3E}">
        <p14:creationId xmlns:p14="http://schemas.microsoft.com/office/powerpoint/2010/main" val="182805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umn Tex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E222CE2-2441-4806-BD21-3C89814DB123}"/>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229600" cy="782327"/>
          </a:xfrm>
        </p:spPr>
        <p:txBody>
          <a:bodyPr>
            <a:noAutofit/>
          </a:bodyPr>
          <a:lstStyle>
            <a:lvl1pPr algn="l">
              <a:defRPr sz="3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614362" y="1134893"/>
            <a:ext cx="8228883" cy="3376051"/>
          </a:xfrm>
        </p:spPr>
        <p:txBody>
          <a:bodyPr>
            <a:noAutofit/>
          </a:bodyPr>
          <a:lstStyle>
            <a:lvl1pPr marL="182880" indent="-182880" algn="l">
              <a:spcBef>
                <a:spcPts val="600"/>
              </a:spcBef>
              <a:spcAft>
                <a:spcPts val="0"/>
              </a:spcAft>
              <a:defRPr sz="2400"/>
            </a:lvl1pPr>
            <a:lvl2pPr>
              <a:spcBef>
                <a:spcPts val="600"/>
              </a:spcBef>
              <a:spcAft>
                <a:spcPts val="0"/>
              </a:spcAft>
              <a:defRPr sz="2000"/>
            </a:lvl2pPr>
            <a:lvl3pPr>
              <a:spcBef>
                <a:spcPts val="600"/>
              </a:spcBef>
              <a:spcAft>
                <a:spcPts val="0"/>
              </a:spcAft>
              <a:defRPr sz="1800"/>
            </a:lvl3pPr>
            <a:lvl4pPr>
              <a:spcBef>
                <a:spcPts val="600"/>
              </a:spcBef>
              <a:spcAft>
                <a:spcPts val="0"/>
              </a:spcAft>
              <a:defRPr sz="1800"/>
            </a:lvl4pPr>
            <a:lvl5pPr>
              <a:spcBef>
                <a:spcPts val="600"/>
              </a:spcBef>
              <a:spcAft>
                <a:spcPts val="0"/>
              </a:spcAf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 name="Picture 7">
            <a:extLst>
              <a:ext uri="{FF2B5EF4-FFF2-40B4-BE49-F238E27FC236}">
                <a16:creationId xmlns:a16="http://schemas.microsoft.com/office/drawing/2014/main" id="{FF1A4796-4A3E-4E23-A65F-C2EDA7AAAAF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Connector 20">
            <a:extLst>
              <a:ext uri="{FF2B5EF4-FFF2-40B4-BE49-F238E27FC236}">
                <a16:creationId xmlns:a16="http://schemas.microsoft.com/office/drawing/2014/main" id="{9DDE4C12-BE4C-4EEF-82CA-ADF374584E2B}"/>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3C98D77-F5F9-4313-9DC7-5F790F5F2129}"/>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3" name="Footer Placeholder 4">
            <a:extLst>
              <a:ext uri="{FF2B5EF4-FFF2-40B4-BE49-F238E27FC236}">
                <a16:creationId xmlns:a16="http://schemas.microsoft.com/office/drawing/2014/main" id="{3278E695-3242-46C8-A5D0-91F98BE1AA7A}"/>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4" name="Slide Number Placeholder 5">
            <a:extLst>
              <a:ext uri="{FF2B5EF4-FFF2-40B4-BE49-F238E27FC236}">
                <a16:creationId xmlns:a16="http://schemas.microsoft.com/office/drawing/2014/main" id="{87358656-6BAF-4839-9468-448334EC23F1}"/>
              </a:ext>
            </a:extLst>
          </p:cNvPr>
          <p:cNvSpPr>
            <a:spLocks noGrp="1"/>
          </p:cNvSpPr>
          <p:nvPr>
            <p:ph type="sldNum" sz="quarter" idx="11"/>
          </p:nvPr>
        </p:nvSpPr>
        <p:spPr>
          <a:xfrm>
            <a:off x="7662862" y="4808560"/>
            <a:ext cx="271463" cy="158750"/>
          </a:xfrm>
        </p:spPr>
        <p:txBody>
          <a:bodyPr/>
          <a:lstStyle>
            <a:lvl1pPr>
              <a:defRPr/>
            </a:lvl1pPr>
          </a:lstStyle>
          <a:p>
            <a:fld id="{6CACE926-AEF5-4BFE-8BD7-24414108CB7B}" type="slidenum">
              <a:rPr lang="en-US" altLang="en-US"/>
              <a:pPr/>
              <a:t>‹#›</a:t>
            </a:fld>
            <a:endParaRPr lang="en-US" altLang="en-US" dirty="0"/>
          </a:p>
        </p:txBody>
      </p:sp>
      <p:pic>
        <p:nvPicPr>
          <p:cNvPr id="14" name="Picture 13">
            <a:extLst>
              <a:ext uri="{FF2B5EF4-FFF2-40B4-BE49-F238E27FC236}">
                <a16:creationId xmlns:a16="http://schemas.microsoft.com/office/drawing/2014/main" id="{05F398E7-6FEF-4D50-828A-862C7A6A8A1D}"/>
              </a:ext>
            </a:extLst>
          </p:cNvPr>
          <p:cNvPicPr>
            <a:picLocks noChangeAspect="1"/>
          </p:cNvPicPr>
          <p:nvPr userDrawn="1"/>
        </p:nvPicPr>
        <p:blipFill>
          <a:blip r:embed="rId3"/>
          <a:stretch>
            <a:fillRect/>
          </a:stretch>
        </p:blipFill>
        <p:spPr>
          <a:xfrm>
            <a:off x="8449468" y="4527243"/>
            <a:ext cx="334190" cy="494020"/>
          </a:xfrm>
          <a:prstGeom prst="rect">
            <a:avLst/>
          </a:prstGeom>
        </p:spPr>
      </p:pic>
    </p:spTree>
    <p:extLst>
      <p:ext uri="{BB962C8B-B14F-4D97-AF65-F5344CB8AC3E}">
        <p14:creationId xmlns:p14="http://schemas.microsoft.com/office/powerpoint/2010/main" val="406605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 Text with Intro">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66D48E-528D-484A-A925-566493FD62D7}"/>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2246479" cy="779921"/>
          </a:xfrm>
        </p:spPr>
        <p:txBody>
          <a:bodyPr>
            <a:noAutofit/>
          </a:bodyPr>
          <a:lstStyle>
            <a:lvl1pPr algn="l">
              <a:defRPr sz="2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3197225" y="352194"/>
            <a:ext cx="5586413" cy="863468"/>
          </a:xfrm>
        </p:spPr>
        <p:txBody>
          <a:bodyPr>
            <a:noAutofit/>
          </a:bodyPr>
          <a:lstStyle>
            <a:lvl1pPr marL="0" indent="0">
              <a:buNone/>
              <a:defRPr sz="3000"/>
            </a:lvl1pPr>
            <a:lvl2pPr marL="457200" indent="0">
              <a:buNone/>
              <a:defRPr sz="1300"/>
            </a:lvl2pPr>
            <a:lvl3pPr marL="914400" indent="0">
              <a:buNone/>
              <a:defRPr sz="1300"/>
            </a:lvl3pPr>
            <a:lvl4pPr marL="1371600" indent="0">
              <a:buNone/>
              <a:defRPr sz="1300"/>
            </a:lvl4pPr>
            <a:lvl5pPr marL="1828800" indent="0">
              <a:buNone/>
              <a:defRPr sz="1300"/>
            </a:lvl5pPr>
          </a:lstStyle>
          <a:p>
            <a:pPr lvl="0"/>
            <a:r>
              <a:rPr lang="en-US" dirty="0"/>
              <a:t>Click to edit Master text styles</a:t>
            </a:r>
          </a:p>
        </p:txBody>
      </p:sp>
      <p:sp>
        <p:nvSpPr>
          <p:cNvPr id="10" name="Text Placeholder 9"/>
          <p:cNvSpPr>
            <a:spLocks noGrp="1"/>
          </p:cNvSpPr>
          <p:nvPr>
            <p:ph type="body" sz="quarter" idx="16"/>
          </p:nvPr>
        </p:nvSpPr>
        <p:spPr>
          <a:xfrm>
            <a:off x="613648" y="1527047"/>
            <a:ext cx="3879312" cy="2519269"/>
          </a:xfrm>
        </p:spPr>
        <p:txBody>
          <a:bodyPr>
            <a:noAutofit/>
          </a:bodyPr>
          <a:lstStyle>
            <a:lvl1pPr marL="182880" indent="-182880">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9"/>
          <p:cNvSpPr>
            <a:spLocks noGrp="1"/>
          </p:cNvSpPr>
          <p:nvPr>
            <p:ph type="body" sz="quarter" idx="17"/>
          </p:nvPr>
        </p:nvSpPr>
        <p:spPr>
          <a:xfrm>
            <a:off x="4813123" y="1527047"/>
            <a:ext cx="3878748" cy="2519269"/>
          </a:xfrm>
        </p:spPr>
        <p:txBody>
          <a:bodyPr>
            <a:noAutofit/>
          </a:bodyPr>
          <a:lstStyle>
            <a:lvl1pPr marL="182880" indent="-182880">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3" name="Picture 7">
            <a:extLst>
              <a:ext uri="{FF2B5EF4-FFF2-40B4-BE49-F238E27FC236}">
                <a16:creationId xmlns:a16="http://schemas.microsoft.com/office/drawing/2014/main" id="{6706B998-D951-4F97-BE9F-3BD5E562471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a:extLst>
              <a:ext uri="{FF2B5EF4-FFF2-40B4-BE49-F238E27FC236}">
                <a16:creationId xmlns:a16="http://schemas.microsoft.com/office/drawing/2014/main" id="{B75F1D15-790E-4D43-B620-7A5D6CBCA9E0}"/>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8FD0DB0-BF01-4579-921F-67BE5D8B0BF0}"/>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1B1954A0-3B1F-45BD-8FA9-A14758770218}"/>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8" name="Slide Number Placeholder 5">
            <a:extLst>
              <a:ext uri="{FF2B5EF4-FFF2-40B4-BE49-F238E27FC236}">
                <a16:creationId xmlns:a16="http://schemas.microsoft.com/office/drawing/2014/main" id="{B51710B4-0861-40EE-BAF9-A32A1CE1642E}"/>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E263FCF1-A627-45FF-9162-523A4427A605}"/>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150980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Column Tex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8CD3726-52B7-4D64-8B2A-E9ECFDF6DFE8}"/>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8137726" cy="779921"/>
          </a:xfrm>
        </p:spPr>
        <p:txBody>
          <a:bodyPr>
            <a:noAutofit/>
          </a:bodyPr>
          <a:lstStyle>
            <a:lvl1pPr algn="l">
              <a:defRPr sz="3000" b="1">
                <a:solidFill>
                  <a:srgbClr val="EC2227"/>
                </a:solidFill>
              </a:defRPr>
            </a:lvl1pPr>
          </a:lstStyle>
          <a:p>
            <a:r>
              <a:rPr lang="en-US" dirty="0"/>
              <a:t>Click to edit Master title style</a:t>
            </a:r>
          </a:p>
        </p:txBody>
      </p:sp>
      <p:sp>
        <p:nvSpPr>
          <p:cNvPr id="10" name="Text Placeholder 9"/>
          <p:cNvSpPr>
            <a:spLocks noGrp="1"/>
          </p:cNvSpPr>
          <p:nvPr>
            <p:ph type="body" sz="quarter" idx="16"/>
          </p:nvPr>
        </p:nvSpPr>
        <p:spPr>
          <a:xfrm>
            <a:off x="613649"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sp>
        <p:nvSpPr>
          <p:cNvPr id="12" name="Text Placeholder 9"/>
          <p:cNvSpPr>
            <a:spLocks noGrp="1"/>
          </p:cNvSpPr>
          <p:nvPr>
            <p:ph type="body" sz="quarter" idx="17"/>
          </p:nvPr>
        </p:nvSpPr>
        <p:spPr>
          <a:xfrm>
            <a:off x="6147649"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sp>
        <p:nvSpPr>
          <p:cNvPr id="14" name="Text Placeholder 9"/>
          <p:cNvSpPr>
            <a:spLocks noGrp="1"/>
          </p:cNvSpPr>
          <p:nvPr>
            <p:ph type="body" sz="quarter" idx="18"/>
          </p:nvPr>
        </p:nvSpPr>
        <p:spPr>
          <a:xfrm>
            <a:off x="3378235"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pic>
        <p:nvPicPr>
          <p:cNvPr id="24" name="Picture 7">
            <a:extLst>
              <a:ext uri="{FF2B5EF4-FFF2-40B4-BE49-F238E27FC236}">
                <a16:creationId xmlns:a16="http://schemas.microsoft.com/office/drawing/2014/main" id="{604E4302-EBCD-43F8-87C1-3B809E0D7B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a:extLst>
              <a:ext uri="{FF2B5EF4-FFF2-40B4-BE49-F238E27FC236}">
                <a16:creationId xmlns:a16="http://schemas.microsoft.com/office/drawing/2014/main" id="{E02F4A6A-E078-44C5-8E0D-7BCEDBC74B2C}"/>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019E297-7697-47A9-81FB-2A72209EB648}"/>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3E9F65D5-F0E8-4EA4-B4AD-024D025D4000}"/>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8" name="Slide Number Placeholder 5">
            <a:extLst>
              <a:ext uri="{FF2B5EF4-FFF2-40B4-BE49-F238E27FC236}">
                <a16:creationId xmlns:a16="http://schemas.microsoft.com/office/drawing/2014/main" id="{953908D7-AAD6-4959-A912-FDB612681FB0}"/>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4E888F42-DC23-4311-B11C-554FD24267BA}"/>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300245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column with image">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57877E05-DEA4-4FC5-879E-20570832F5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4E5C8F04-F07B-4668-9F9F-8BDD89357081}"/>
              </a:ext>
            </a:extLst>
          </p:cNvPr>
          <p:cNvCxnSpPr/>
          <p:nvPr/>
        </p:nvCxnSpPr>
        <p:spPr>
          <a:xfrm>
            <a:off x="4060825"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419A212-4F29-4E75-A434-E7B0CFE2C07F}"/>
              </a:ext>
            </a:extLst>
          </p:cNvPr>
          <p:cNvCxnSpPr/>
          <p:nvPr/>
        </p:nvCxnSpPr>
        <p:spPr>
          <a:xfrm>
            <a:off x="3221038"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378234" y="204787"/>
            <a:ext cx="5405423" cy="783519"/>
          </a:xfrm>
        </p:spPr>
        <p:txBody>
          <a:bodyPr>
            <a:noAutofit/>
          </a:bodyPr>
          <a:lstStyle>
            <a:lvl1pPr algn="l">
              <a:defRPr sz="3000" b="1">
                <a:solidFill>
                  <a:srgbClr val="EC2227"/>
                </a:solidFill>
              </a:defRPr>
            </a:lvl1pPr>
          </a:lstStyle>
          <a:p>
            <a:r>
              <a:rPr lang="en-US" dirty="0"/>
              <a:t>Click to edit Master title style</a:t>
            </a:r>
          </a:p>
        </p:txBody>
      </p:sp>
      <p:sp>
        <p:nvSpPr>
          <p:cNvPr id="4" name="Text Placeholder 3"/>
          <p:cNvSpPr>
            <a:spLocks noGrp="1"/>
          </p:cNvSpPr>
          <p:nvPr>
            <p:ph type="body" sz="half" idx="2"/>
          </p:nvPr>
        </p:nvSpPr>
        <p:spPr>
          <a:xfrm>
            <a:off x="3378235" y="1527046"/>
            <a:ext cx="5405424" cy="2763317"/>
          </a:xfrm>
        </p:spPr>
        <p:txBody>
          <a:bodyPr>
            <a:noAutofit/>
          </a:bodyPr>
          <a:lstStyle>
            <a:lvl1pPr marL="0" indent="0">
              <a:spcBef>
                <a:spcPts val="600"/>
              </a:spcBef>
              <a:spcAft>
                <a:spcPts val="0"/>
              </a:spcAft>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0" name="Picture Placeholder 19"/>
          <p:cNvSpPr>
            <a:spLocks noGrp="1"/>
          </p:cNvSpPr>
          <p:nvPr>
            <p:ph type="pic" sz="quarter" idx="13"/>
          </p:nvPr>
        </p:nvSpPr>
        <p:spPr>
          <a:xfrm>
            <a:off x="0" y="0"/>
            <a:ext cx="3025775" cy="5143500"/>
          </a:xfrm>
        </p:spPr>
        <p:txBody>
          <a:bodyPr rtlCol="0" anchor="ctr">
            <a:normAutofit/>
          </a:bodyPr>
          <a:lstStyle>
            <a:lvl1pPr algn="ctr">
              <a:defRPr sz="900"/>
            </a:lvl1pPr>
          </a:lstStyle>
          <a:p>
            <a:pPr lvl="0"/>
            <a:r>
              <a:rPr lang="en-US" noProof="0"/>
              <a:t>Click icon to add picture</a:t>
            </a:r>
            <a:endParaRPr lang="en-US" noProof="0" dirty="0"/>
          </a:p>
        </p:txBody>
      </p:sp>
      <p:sp>
        <p:nvSpPr>
          <p:cNvPr id="9" name="Footer Placeholder 5">
            <a:extLst>
              <a:ext uri="{FF2B5EF4-FFF2-40B4-BE49-F238E27FC236}">
                <a16:creationId xmlns:a16="http://schemas.microsoft.com/office/drawing/2014/main" id="{50BB96CA-A2ED-4646-843D-EEE743521AEF}"/>
              </a:ext>
            </a:extLst>
          </p:cNvPr>
          <p:cNvSpPr>
            <a:spLocks noGrp="1"/>
          </p:cNvSpPr>
          <p:nvPr>
            <p:ph type="ftr" sz="quarter" idx="14"/>
          </p:nvPr>
        </p:nvSpPr>
        <p:spPr>
          <a:xfrm>
            <a:off x="4281488" y="4787900"/>
            <a:ext cx="3103562" cy="200025"/>
          </a:xfrm>
        </p:spPr>
        <p:txBody>
          <a:bodyPr>
            <a:noAutofit/>
          </a:bodyPr>
          <a:lstStyle>
            <a:lvl1pPr>
              <a:defRPr/>
            </a:lvl1pPr>
          </a:lstStyle>
          <a:p>
            <a:r>
              <a:rPr lang="en-US" b="1"/>
              <a:t>© 2019 Health Level Seven ® International. Licensed under Creative Commons Attribution 4.0 International HL7, Health Level Seven, FHIR and the FHIR flame logo are registered trademarks of Health Level Seven International. Reg. U.S. TM Office.</a:t>
            </a:r>
            <a:endParaRPr lang="en-US" b="1" dirty="0"/>
          </a:p>
        </p:txBody>
      </p:sp>
      <p:cxnSp>
        <p:nvCxnSpPr>
          <p:cNvPr id="19" name="Straight Connector 18">
            <a:extLst>
              <a:ext uri="{FF2B5EF4-FFF2-40B4-BE49-F238E27FC236}">
                <a16:creationId xmlns:a16="http://schemas.microsoft.com/office/drawing/2014/main" id="{C5C7035E-9192-4B77-84BD-DB09E8D8D0D5}"/>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1" name="Slide Number Placeholder 5">
            <a:extLst>
              <a:ext uri="{FF2B5EF4-FFF2-40B4-BE49-F238E27FC236}">
                <a16:creationId xmlns:a16="http://schemas.microsoft.com/office/drawing/2014/main" id="{3A1335D0-084F-4898-B8A1-A485E3328A1E}"/>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22" name="Picture 21">
            <a:extLst>
              <a:ext uri="{FF2B5EF4-FFF2-40B4-BE49-F238E27FC236}">
                <a16:creationId xmlns:a16="http://schemas.microsoft.com/office/drawing/2014/main" id="{D32F6708-D3B4-4D74-A64C-F0F9110AA7D7}"/>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211245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pic>
        <p:nvPicPr>
          <p:cNvPr id="16" name="Picture 7">
            <a:extLst>
              <a:ext uri="{FF2B5EF4-FFF2-40B4-BE49-F238E27FC236}">
                <a16:creationId xmlns:a16="http://schemas.microsoft.com/office/drawing/2014/main" id="{438007AB-9407-42C5-AF1D-FDCF3B49A26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16">
            <a:extLst>
              <a:ext uri="{FF2B5EF4-FFF2-40B4-BE49-F238E27FC236}">
                <a16:creationId xmlns:a16="http://schemas.microsoft.com/office/drawing/2014/main" id="{B4832B80-8B2A-4954-A529-4265A63CAB4D}"/>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E892B0C-0831-4140-965A-7EFB8731A638}"/>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9" name="Footer Placeholder 4">
            <a:extLst>
              <a:ext uri="{FF2B5EF4-FFF2-40B4-BE49-F238E27FC236}">
                <a16:creationId xmlns:a16="http://schemas.microsoft.com/office/drawing/2014/main" id="{736339CA-3043-4229-B59B-66EFA864600D}"/>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0" name="Slide Number Placeholder 5">
            <a:extLst>
              <a:ext uri="{FF2B5EF4-FFF2-40B4-BE49-F238E27FC236}">
                <a16:creationId xmlns:a16="http://schemas.microsoft.com/office/drawing/2014/main" id="{93E785D7-5D87-40DD-9617-7BFD7CC78D0F}"/>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11" name="Picture 10">
            <a:extLst>
              <a:ext uri="{FF2B5EF4-FFF2-40B4-BE49-F238E27FC236}">
                <a16:creationId xmlns:a16="http://schemas.microsoft.com/office/drawing/2014/main" id="{3D05C5EE-2A92-4D4B-A616-F54674BEF8C9}"/>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280916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61C90A7-CCEE-4CD4-A796-FAE18E5706C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734F8ABE-9AAD-4F94-B2B2-2FE8B41D2846}"/>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E3AFBDA-EF00-4D5A-B47F-2811257990CC}"/>
              </a:ext>
            </a:extLst>
          </p:cNvPr>
          <p:cNvSpPr>
            <a:spLocks noGrp="1"/>
          </p:cNvSpPr>
          <p:nvPr>
            <p:ph type="dt" sz="half" idx="2"/>
          </p:nvPr>
        </p:nvSpPr>
        <p:spPr>
          <a:xfrm>
            <a:off x="457200" y="44370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0000"/>
                </a:solidFill>
                <a:cs typeface="Arial" panose="020B0604020202020204" pitchFamily="34" charset="0"/>
              </a:defRPr>
            </a:lvl1pPr>
          </a:lstStyle>
          <a:p>
            <a:fld id="{7CE3BD8C-C39F-4FFF-9CD5-05E4806DBFF3}" type="datetime1">
              <a:rPr lang="en-US" altLang="en-US" smtClean="0"/>
              <a:t>10/19/20</a:t>
            </a:fld>
            <a:endParaRPr lang="en-US" altLang="en-US"/>
          </a:p>
        </p:txBody>
      </p:sp>
      <p:sp>
        <p:nvSpPr>
          <p:cNvPr id="5" name="Footer Placeholder 4">
            <a:extLst>
              <a:ext uri="{FF2B5EF4-FFF2-40B4-BE49-F238E27FC236}">
                <a16:creationId xmlns:a16="http://schemas.microsoft.com/office/drawing/2014/main" id="{B9753632-C492-4515-B901-41AFB25873CC}"/>
              </a:ext>
            </a:extLst>
          </p:cNvPr>
          <p:cNvSpPr>
            <a:spLocks noGrp="1"/>
          </p:cNvSpPr>
          <p:nvPr>
            <p:ph type="ftr" sz="quarter" idx="3"/>
          </p:nvPr>
        </p:nvSpPr>
        <p:spPr>
          <a:xfrm>
            <a:off x="1200150" y="4792663"/>
            <a:ext cx="4530725" cy="158750"/>
          </a:xfrm>
          <a:prstGeom prst="rect">
            <a:avLst/>
          </a:prstGeom>
        </p:spPr>
        <p:txBody>
          <a:bodyPr vert="horz" wrap="square" lIns="0" tIns="0" rIns="0" bIns="0" numCol="1" anchor="b" anchorCtr="0" compatLnSpc="1">
            <a:prstTxWarp prst="textNoShape">
              <a:avLst/>
            </a:prstTxWarp>
          </a:bodyPr>
          <a:lstStyle>
            <a:lvl1pPr>
              <a:defRPr sz="500">
                <a:solidFill>
                  <a:srgbClr val="747679"/>
                </a:solidFill>
                <a:cs typeface="Arial" panose="020B0604020202020204" pitchFamily="34" charset="0"/>
              </a:defRPr>
            </a:lvl1pPr>
          </a:lstStyle>
          <a:p>
            <a:r>
              <a:rPr lang="en-US" b="1"/>
              <a:t>© 2019 Health Level Seven ® International. Licensed under Creative Commons Attribution 4.0 International HL7, Health Level Seven, FHIR and the FHIR flame logo are registered trademarks of Health Level Seven International. Reg. U.S. TM Office.</a:t>
            </a:r>
            <a:endParaRPr lang="en-US" b="1" dirty="0"/>
          </a:p>
        </p:txBody>
      </p:sp>
      <p:sp>
        <p:nvSpPr>
          <p:cNvPr id="6" name="Slide Number Placeholder 5">
            <a:extLst>
              <a:ext uri="{FF2B5EF4-FFF2-40B4-BE49-F238E27FC236}">
                <a16:creationId xmlns:a16="http://schemas.microsoft.com/office/drawing/2014/main" id="{F71A2006-CD71-435D-B767-98CFF7C45BE9}"/>
              </a:ext>
            </a:extLst>
          </p:cNvPr>
          <p:cNvSpPr>
            <a:spLocks noGrp="1"/>
          </p:cNvSpPr>
          <p:nvPr>
            <p:ph type="sldNum" sz="quarter" idx="4"/>
          </p:nvPr>
        </p:nvSpPr>
        <p:spPr>
          <a:xfrm>
            <a:off x="8480425" y="4792663"/>
            <a:ext cx="271463" cy="158750"/>
          </a:xfrm>
          <a:prstGeom prst="rect">
            <a:avLst/>
          </a:prstGeom>
        </p:spPr>
        <p:txBody>
          <a:bodyPr vert="horz" wrap="square" lIns="0" tIns="0" rIns="0" bIns="0" numCol="1" anchor="b" anchorCtr="0" compatLnSpc="1">
            <a:prstTxWarp prst="textNoShape">
              <a:avLst/>
            </a:prstTxWarp>
          </a:bodyPr>
          <a:lstStyle>
            <a:lvl1pPr algn="ctr">
              <a:defRPr sz="700">
                <a:cs typeface="Arial" panose="020B0604020202020204" pitchFamily="34" charset="0"/>
              </a:defRPr>
            </a:lvl1pPr>
          </a:lstStyle>
          <a:p>
            <a:fld id="{1D7CB6CA-6139-4024-BF52-A3AF11B6BCF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hf hdr="0" dt="0"/>
  <p:txStyles>
    <p:titleStyle>
      <a:lvl1pPr algn="ctr" defTabSz="457200" rtl="0" eaLnBrk="1" fontAlgn="base" hangingPunct="1">
        <a:spcBef>
          <a:spcPct val="0"/>
        </a:spcBef>
        <a:spcAft>
          <a:spcPct val="0"/>
        </a:spcAft>
        <a:defRPr sz="4400" kern="1200">
          <a:solidFill>
            <a:schemeClr val="tx1"/>
          </a:solidFill>
          <a:latin typeface="Arial"/>
          <a:ea typeface="ヒラギノ角ゴ Pro W3" pitchFamily="-126" charset="-128"/>
          <a:cs typeface="Arial"/>
        </a:defRPr>
      </a:lvl1pPr>
      <a:lvl2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2pPr>
      <a:lvl3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3pPr>
      <a:lvl4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4pPr>
      <a:lvl5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5pPr>
      <a:lvl6pPr marL="4572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6pPr>
      <a:lvl7pPr marL="9144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7pPr>
      <a:lvl8pPr marL="13716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8pPr>
      <a:lvl9pPr marL="18288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9pPr>
    </p:titleStyle>
    <p:bodyStyle>
      <a:lvl1pPr marL="342900" indent="-342900" algn="l" defTabSz="457200" rtl="0" eaLnBrk="1" fontAlgn="base" hangingPunct="1">
        <a:spcBef>
          <a:spcPts val="600"/>
        </a:spcBef>
        <a:spcAft>
          <a:spcPct val="0"/>
        </a:spcAft>
        <a:buFont typeface="Arial" panose="020B0604020202020204" pitchFamily="34" charset="0"/>
        <a:buChar char="•"/>
        <a:defRPr sz="3200" kern="1200">
          <a:solidFill>
            <a:schemeClr val="tx1"/>
          </a:solidFill>
          <a:latin typeface="Arial"/>
          <a:ea typeface="ヒラギノ角ゴ Pro W3" pitchFamily="-126" charset="-128"/>
          <a:cs typeface="Arial"/>
        </a:defRPr>
      </a:lvl1pPr>
      <a:lvl2pPr marL="742950" indent="-285750" algn="l" defTabSz="457200" rtl="0" eaLnBrk="1" fontAlgn="base" hangingPunct="1">
        <a:spcBef>
          <a:spcPts val="600"/>
        </a:spcBef>
        <a:spcAft>
          <a:spcPct val="0"/>
        </a:spcAft>
        <a:buFont typeface="Arial" panose="020B0604020202020204" pitchFamily="34" charset="0"/>
        <a:buChar char="–"/>
        <a:defRPr sz="2800" kern="1200">
          <a:solidFill>
            <a:schemeClr val="tx1"/>
          </a:solidFill>
          <a:latin typeface="Arial"/>
          <a:ea typeface="ヒラギノ角ゴ Pro W3" pitchFamily="-126" charset="-128"/>
          <a:cs typeface="Arial"/>
        </a:defRPr>
      </a:lvl2pPr>
      <a:lvl3pPr marL="1143000" indent="-228600" algn="l" defTabSz="457200" rtl="0" eaLnBrk="1" fontAlgn="base" hangingPunct="1">
        <a:spcBef>
          <a:spcPts val="600"/>
        </a:spcBef>
        <a:spcAft>
          <a:spcPct val="0"/>
        </a:spcAft>
        <a:buFont typeface="Arial" panose="020B0604020202020204" pitchFamily="34" charset="0"/>
        <a:buChar char="•"/>
        <a:defRPr sz="2400" kern="1200">
          <a:solidFill>
            <a:schemeClr val="tx1"/>
          </a:solidFill>
          <a:latin typeface="Arial"/>
          <a:ea typeface="ヒラギノ角ゴ Pro W3" pitchFamily="-126" charset="-128"/>
          <a:cs typeface="Arial"/>
        </a:defRPr>
      </a:lvl3pPr>
      <a:lvl4pPr marL="16002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4pPr>
      <a:lvl5pPr marL="20574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3">
            <a:extLst>
              <a:ext uri="{FF2B5EF4-FFF2-40B4-BE49-F238E27FC236}">
                <a16:creationId xmlns:a16="http://schemas.microsoft.com/office/drawing/2014/main" id="{62AFA8FB-2E5A-4324-ADD7-1326236DA958}"/>
              </a:ext>
            </a:extLst>
          </p:cNvPr>
          <p:cNvSpPr>
            <a:spLocks noGrp="1"/>
          </p:cNvSpPr>
          <p:nvPr>
            <p:ph type="ftr" sz="quarter" idx="10"/>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r>
              <a:rPr lang="en-US" altLang="en-US" dirty="0"/>
              <a:t>© 2019 Health Level Seven ® International. Licensed under Creative Commons Attribution 4.0 International HL7, Health Level Seven, FHIR and the FHIR flame logo are registered trademarks of Health Level Seven International. Reg. U.S. TM Office.</a:t>
            </a:r>
          </a:p>
        </p:txBody>
      </p:sp>
      <p:pic>
        <p:nvPicPr>
          <p:cNvPr id="22" name="Picture 21"/>
          <p:cNvPicPr>
            <a:picLocks noChangeAspect="1"/>
          </p:cNvPicPr>
          <p:nvPr/>
        </p:nvPicPr>
        <p:blipFill rotWithShape="1">
          <a:blip r:embed="rId3"/>
          <a:srcRect t="21049" r="7084" b="8457"/>
          <a:stretch/>
        </p:blipFill>
        <p:spPr>
          <a:xfrm>
            <a:off x="1" y="1252376"/>
            <a:ext cx="9162394" cy="3331312"/>
          </a:xfrm>
          <a:prstGeom prst="rect">
            <a:avLst/>
          </a:prstGeom>
        </p:spPr>
      </p:pic>
      <p:sp>
        <p:nvSpPr>
          <p:cNvPr id="15361" name="Title 1">
            <a:extLst>
              <a:ext uri="{FF2B5EF4-FFF2-40B4-BE49-F238E27FC236}">
                <a16:creationId xmlns:a16="http://schemas.microsoft.com/office/drawing/2014/main" id="{9BD03358-C736-4C1A-8E91-843C37ADF1DB}"/>
              </a:ext>
            </a:extLst>
          </p:cNvPr>
          <p:cNvSpPr>
            <a:spLocks noGrp="1"/>
          </p:cNvSpPr>
          <p:nvPr>
            <p:ph type="title"/>
          </p:nvPr>
        </p:nvSpPr>
        <p:spPr>
          <a:xfrm>
            <a:off x="613647" y="35864"/>
            <a:ext cx="8229600" cy="782327"/>
          </a:xfrm>
        </p:spPr>
        <p:txBody>
          <a:bodyPr/>
          <a:lstStyle/>
          <a:p>
            <a:r>
              <a:rPr lang="en-US" sz="1800" dirty="0"/>
              <a:t>Mapping Worksheet |  </a:t>
            </a:r>
            <a:r>
              <a:rPr lang="en-US" sz="1200" dirty="0"/>
              <a:t>The Data Element Index maps CARIN CPCDS data elements to FHIR Resources; Each row  maps to one of the profiles </a:t>
            </a:r>
            <a:endParaRPr lang="en-US" altLang="en-US" sz="1800" dirty="0"/>
          </a:p>
        </p:txBody>
      </p:sp>
      <p:sp>
        <p:nvSpPr>
          <p:cNvPr id="15364" name="Slide Number Placeholder 4">
            <a:extLst>
              <a:ext uri="{FF2B5EF4-FFF2-40B4-BE49-F238E27FC236}">
                <a16:creationId xmlns:a16="http://schemas.microsoft.com/office/drawing/2014/main" id="{2EEC91F9-0B4D-4914-992D-9AA65CF32774}"/>
              </a:ext>
            </a:extLst>
          </p:cNvPr>
          <p:cNvSpPr>
            <a:spLocks noGrp="1"/>
          </p:cNvSpPr>
          <p:nvPr>
            <p:ph type="sldNum"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1</a:t>
            </a:fld>
            <a:endParaRPr lang="en-US" altLang="en-US"/>
          </a:p>
        </p:txBody>
      </p:sp>
      <p:cxnSp>
        <p:nvCxnSpPr>
          <p:cNvPr id="8" name="Straight Arrow Connector 7"/>
          <p:cNvCxnSpPr/>
          <p:nvPr/>
        </p:nvCxnSpPr>
        <p:spPr>
          <a:xfrm>
            <a:off x="2309759" y="992746"/>
            <a:ext cx="1481" cy="542848"/>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17674" y="864656"/>
            <a:ext cx="1787133" cy="230832"/>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t>CARIN Data Elements</a:t>
            </a:r>
          </a:p>
        </p:txBody>
      </p:sp>
      <p:sp>
        <p:nvSpPr>
          <p:cNvPr id="9" name="TextBox 8"/>
          <p:cNvSpPr txBox="1"/>
          <p:nvPr/>
        </p:nvSpPr>
        <p:spPr>
          <a:xfrm>
            <a:off x="7191268" y="655681"/>
            <a:ext cx="1780296" cy="230832"/>
          </a:xfrm>
          <a:prstGeom prst="rect">
            <a:avLst/>
          </a:prstGeom>
          <a:solidFill>
            <a:srgbClr val="FF996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r>
              <a:rPr lang="en-US" sz="1200" dirty="0">
                <a:solidFill>
                  <a:srgbClr val="C00000"/>
                </a:solidFill>
              </a:rPr>
              <a:t>FHIR Resource Mapping</a:t>
            </a:r>
          </a:p>
        </p:txBody>
      </p:sp>
      <p:cxnSp>
        <p:nvCxnSpPr>
          <p:cNvPr id="10" name="Straight Arrow Connector 9"/>
          <p:cNvCxnSpPr/>
          <p:nvPr/>
        </p:nvCxnSpPr>
        <p:spPr>
          <a:xfrm>
            <a:off x="8197368" y="962713"/>
            <a:ext cx="0" cy="213962"/>
          </a:xfrm>
          <a:prstGeom prst="straightConnector1">
            <a:avLst/>
          </a:prstGeom>
          <a:ln w="1905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48095" y="636493"/>
            <a:ext cx="1631984" cy="230832"/>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t>CARIN for BB Profile</a:t>
            </a:r>
          </a:p>
        </p:txBody>
      </p:sp>
      <p:cxnSp>
        <p:nvCxnSpPr>
          <p:cNvPr id="12" name="Straight Arrow Connector 11"/>
          <p:cNvCxnSpPr/>
          <p:nvPr/>
        </p:nvCxnSpPr>
        <p:spPr>
          <a:xfrm>
            <a:off x="4564012" y="890409"/>
            <a:ext cx="0" cy="286266"/>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72591" y="1125483"/>
            <a:ext cx="1904752" cy="230832"/>
          </a:xfrm>
          <a:prstGeom prst="rect">
            <a:avLst/>
          </a:prstGeom>
          <a:solidFill>
            <a:srgbClr val="FF996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solidFill>
                  <a:srgbClr val="C00000"/>
                </a:solidFill>
              </a:rPr>
              <a:t>Cell Location in Profile Tab</a:t>
            </a:r>
          </a:p>
        </p:txBody>
      </p:sp>
      <p:cxnSp>
        <p:nvCxnSpPr>
          <p:cNvPr id="14" name="Straight Arrow Connector 13"/>
          <p:cNvCxnSpPr/>
          <p:nvPr/>
        </p:nvCxnSpPr>
        <p:spPr>
          <a:xfrm flipH="1">
            <a:off x="3748095" y="1227009"/>
            <a:ext cx="1581457" cy="129306"/>
          </a:xfrm>
          <a:prstGeom prst="straightConnector1">
            <a:avLst/>
          </a:prstGeom>
          <a:ln w="19050">
            <a:solidFill>
              <a:srgbClr val="CC33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9162" y="1249328"/>
            <a:ext cx="0" cy="286266"/>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2273" y="1059116"/>
            <a:ext cx="544380"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MapID</a:t>
            </a:r>
          </a:p>
        </p:txBody>
      </p:sp>
      <p:sp>
        <p:nvSpPr>
          <p:cNvPr id="17" name="TextBox 16"/>
          <p:cNvSpPr txBox="1"/>
          <p:nvPr/>
        </p:nvSpPr>
        <p:spPr>
          <a:xfrm>
            <a:off x="2840892" y="4091114"/>
            <a:ext cx="636552"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solidFill>
                  <a:srgbClr val="008000"/>
                </a:solidFill>
              </a:rPr>
              <a:t>Profiles</a:t>
            </a:r>
          </a:p>
        </p:txBody>
      </p:sp>
      <p:cxnSp>
        <p:nvCxnSpPr>
          <p:cNvPr id="18" name="Straight Arrow Connector 17"/>
          <p:cNvCxnSpPr/>
          <p:nvPr/>
        </p:nvCxnSpPr>
        <p:spPr>
          <a:xfrm flipH="1">
            <a:off x="2263534" y="4206530"/>
            <a:ext cx="529652" cy="165501"/>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487221" y="4167987"/>
            <a:ext cx="1677470" cy="165501"/>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318" y="2603819"/>
            <a:ext cx="611707"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Row 29</a:t>
            </a:r>
          </a:p>
        </p:txBody>
      </p:sp>
    </p:spTree>
    <p:extLst>
      <p:ext uri="{BB962C8B-B14F-4D97-AF65-F5344CB8AC3E}">
        <p14:creationId xmlns:p14="http://schemas.microsoft.com/office/powerpoint/2010/main" val="211883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1419" r="18681" b="8827"/>
          <a:stretch/>
        </p:blipFill>
        <p:spPr>
          <a:xfrm>
            <a:off x="93451" y="988306"/>
            <a:ext cx="9050550" cy="3570994"/>
          </a:xfrm>
          <a:prstGeom prst="rect">
            <a:avLst/>
          </a:prstGeom>
        </p:spPr>
      </p:pic>
      <p:sp>
        <p:nvSpPr>
          <p:cNvPr id="15361" name="Title 1">
            <a:extLst>
              <a:ext uri="{FF2B5EF4-FFF2-40B4-BE49-F238E27FC236}">
                <a16:creationId xmlns:a16="http://schemas.microsoft.com/office/drawing/2014/main" id="{9BD03358-C736-4C1A-8E91-843C37ADF1DB}"/>
              </a:ext>
            </a:extLst>
          </p:cNvPr>
          <p:cNvSpPr>
            <a:spLocks noGrp="1"/>
          </p:cNvSpPr>
          <p:nvPr>
            <p:ph type="title"/>
          </p:nvPr>
        </p:nvSpPr>
        <p:spPr/>
        <p:txBody>
          <a:bodyPr/>
          <a:lstStyle/>
          <a:p>
            <a:r>
              <a:rPr lang="en-US" sz="1800" dirty="0"/>
              <a:t>Mapping Worksheet </a:t>
            </a:r>
            <a:r>
              <a:rPr lang="en-US" sz="1600" dirty="0"/>
              <a:t>|  </a:t>
            </a:r>
            <a:r>
              <a:rPr lang="en-US" sz="1200" dirty="0"/>
              <a:t>Many CPCDS data elements are not on all profiles.  To identify the CPCDS data elements applicable to a specific Profile,  payers may filter on the CARIN for BB FHIR Profile, column E, selecting the desired profile</a:t>
            </a:r>
            <a:endParaRPr lang="en-US" altLang="en-US" sz="1200" dirty="0"/>
          </a:p>
        </p:txBody>
      </p:sp>
      <p:sp>
        <p:nvSpPr>
          <p:cNvPr id="15364" name="Slide Number Placeholder 4">
            <a:extLst>
              <a:ext uri="{FF2B5EF4-FFF2-40B4-BE49-F238E27FC236}">
                <a16:creationId xmlns:a16="http://schemas.microsoft.com/office/drawing/2014/main" id="{2EEC91F9-0B4D-4914-992D-9AA65CF32774}"/>
              </a:ext>
            </a:extLst>
          </p:cNvPr>
          <p:cNvSpPr>
            <a:spLocks noGrp="1"/>
          </p:cNvSpPr>
          <p:nvPr>
            <p:ph type="sldNum"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2</a:t>
            </a:fld>
            <a:endParaRPr lang="en-US" altLang="en-US"/>
          </a:p>
        </p:txBody>
      </p:sp>
      <p:sp>
        <p:nvSpPr>
          <p:cNvPr id="3" name="TextBox 2">
            <a:extLst>
              <a:ext uri="{FF2B5EF4-FFF2-40B4-BE49-F238E27FC236}">
                <a16:creationId xmlns:a16="http://schemas.microsoft.com/office/drawing/2014/main" id="{9A635E79-59E4-4900-A4DF-C7856CEF6631}"/>
              </a:ext>
            </a:extLst>
          </p:cNvPr>
          <p:cNvSpPr txBox="1"/>
          <p:nvPr/>
        </p:nvSpPr>
        <p:spPr>
          <a:xfrm>
            <a:off x="3905251" y="825651"/>
            <a:ext cx="1816099" cy="184666"/>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900" dirty="0"/>
              <a:t>Filter on EOB Inpatient Facility</a:t>
            </a:r>
          </a:p>
        </p:txBody>
      </p:sp>
      <p:cxnSp>
        <p:nvCxnSpPr>
          <p:cNvPr id="5" name="Straight Arrow Connector 4">
            <a:extLst>
              <a:ext uri="{FF2B5EF4-FFF2-40B4-BE49-F238E27FC236}">
                <a16:creationId xmlns:a16="http://schemas.microsoft.com/office/drawing/2014/main" id="{278A580A-E06A-4DBE-9337-0A2695E3BA91}"/>
              </a:ext>
            </a:extLst>
          </p:cNvPr>
          <p:cNvCxnSpPr/>
          <p:nvPr/>
        </p:nvCxnSpPr>
        <p:spPr>
          <a:xfrm>
            <a:off x="4766310" y="1035717"/>
            <a:ext cx="0" cy="283813"/>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009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9BD03358-C736-4C1A-8E91-843C37ADF1DB}"/>
              </a:ext>
            </a:extLst>
          </p:cNvPr>
          <p:cNvSpPr>
            <a:spLocks noGrp="1"/>
          </p:cNvSpPr>
          <p:nvPr>
            <p:ph type="title"/>
          </p:nvPr>
        </p:nvSpPr>
        <p:spPr>
          <a:xfrm>
            <a:off x="567466" y="-21488"/>
            <a:ext cx="8229600" cy="782327"/>
          </a:xfrm>
        </p:spPr>
        <p:txBody>
          <a:bodyPr/>
          <a:lstStyle/>
          <a:p>
            <a:r>
              <a:rPr lang="en-US" sz="1800" dirty="0"/>
              <a:t>Mapping Worksheet  </a:t>
            </a:r>
            <a:r>
              <a:rPr lang="en-US" sz="1400" dirty="0"/>
              <a:t>| </a:t>
            </a:r>
            <a:r>
              <a:rPr lang="en-US" sz="1200" dirty="0"/>
              <a:t>Each tab profile maps the CPCDS data elements to FHIR for each Profile.   To map their data to CPCDS, payers may filter the </a:t>
            </a:r>
            <a:r>
              <a:rPr lang="en-US" sz="1200" dirty="0" err="1"/>
              <a:t>MapID</a:t>
            </a:r>
            <a:r>
              <a:rPr lang="en-US" sz="1200" dirty="0"/>
              <a:t>, column K, removing spaces and ‘removed from scope’</a:t>
            </a:r>
            <a:endParaRPr lang="en-US" altLang="en-US" sz="1200" dirty="0"/>
          </a:p>
        </p:txBody>
      </p:sp>
      <p:sp>
        <p:nvSpPr>
          <p:cNvPr id="15363" name="Footer Placeholder 3">
            <a:extLst>
              <a:ext uri="{FF2B5EF4-FFF2-40B4-BE49-F238E27FC236}">
                <a16:creationId xmlns:a16="http://schemas.microsoft.com/office/drawing/2014/main" id="{62AFA8FB-2E5A-4324-ADD7-1326236DA958}"/>
              </a:ext>
            </a:extLst>
          </p:cNvPr>
          <p:cNvSpPr>
            <a:spLocks noGrp="1"/>
          </p:cNvSpPr>
          <p:nvPr>
            <p:ph type="ftr" sz="quarter" idx="10"/>
          </p:nvPr>
        </p:nvSpPr>
        <p:spPr>
          <a:xfrm>
            <a:off x="1892300" y="2075250"/>
            <a:ext cx="4530725" cy="158750"/>
          </a:xfrm>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r>
              <a:rPr lang="en-US" altLang="en-US"/>
              <a:t>© 2019 Health Level Seven ® International. Licensed under Creative Commons Attribution 4.0 International HL7, Health Level Seven, FHIR and the FHIR flame logo are registered trademarks of Health Level Seven International. Reg. U.S. TM Office.</a:t>
            </a:r>
          </a:p>
        </p:txBody>
      </p:sp>
      <p:sp>
        <p:nvSpPr>
          <p:cNvPr id="15364" name="Slide Number Placeholder 4">
            <a:extLst>
              <a:ext uri="{FF2B5EF4-FFF2-40B4-BE49-F238E27FC236}">
                <a16:creationId xmlns:a16="http://schemas.microsoft.com/office/drawing/2014/main" id="{2EEC91F9-0B4D-4914-992D-9AA65CF32774}"/>
              </a:ext>
            </a:extLst>
          </p:cNvPr>
          <p:cNvSpPr>
            <a:spLocks noGrp="1"/>
          </p:cNvSpPr>
          <p:nvPr>
            <p:ph type="sldNum"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3</a:t>
            </a:fld>
            <a:endParaRPr lang="en-US" altLang="en-US"/>
          </a:p>
        </p:txBody>
      </p:sp>
      <p:pic>
        <p:nvPicPr>
          <p:cNvPr id="4" name="Picture 3"/>
          <p:cNvPicPr>
            <a:picLocks noChangeAspect="1"/>
          </p:cNvPicPr>
          <p:nvPr/>
        </p:nvPicPr>
        <p:blipFill rotWithShape="1">
          <a:blip r:embed="rId3"/>
          <a:srcRect t="21049" r="3681" b="8581"/>
          <a:stretch/>
        </p:blipFill>
        <p:spPr>
          <a:xfrm>
            <a:off x="88900" y="981957"/>
            <a:ext cx="9055100" cy="3532894"/>
          </a:xfrm>
          <a:prstGeom prst="rect">
            <a:avLst/>
          </a:prstGeom>
        </p:spPr>
      </p:pic>
      <p:sp>
        <p:nvSpPr>
          <p:cNvPr id="8" name="TextBox 7"/>
          <p:cNvSpPr txBox="1"/>
          <p:nvPr/>
        </p:nvSpPr>
        <p:spPr>
          <a:xfrm>
            <a:off x="5136427" y="863600"/>
            <a:ext cx="544380"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MapID</a:t>
            </a:r>
          </a:p>
        </p:txBody>
      </p:sp>
      <p:cxnSp>
        <p:nvCxnSpPr>
          <p:cNvPr id="9" name="Straight Arrow Connector 8"/>
          <p:cNvCxnSpPr/>
          <p:nvPr/>
        </p:nvCxnSpPr>
        <p:spPr>
          <a:xfrm>
            <a:off x="5382419" y="1092200"/>
            <a:ext cx="0" cy="286266"/>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3866" y="1198133"/>
            <a:ext cx="3106764" cy="230832"/>
          </a:xfrm>
          <a:prstGeom prst="rect">
            <a:avLst/>
          </a:prstGeom>
          <a:solidFill>
            <a:srgbClr val="FFBBA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r>
              <a:rPr lang="en-US" sz="1200" dirty="0">
                <a:solidFill>
                  <a:srgbClr val="C00000"/>
                </a:solidFill>
              </a:rPr>
              <a:t>FHIR EOB Resource</a:t>
            </a:r>
            <a:endParaRPr lang="en-US" sz="1000" dirty="0">
              <a:solidFill>
                <a:srgbClr val="C00000"/>
              </a:solidFill>
            </a:endParaRPr>
          </a:p>
        </p:txBody>
      </p:sp>
      <p:cxnSp>
        <p:nvCxnSpPr>
          <p:cNvPr id="13" name="Straight Arrow Connector 12"/>
          <p:cNvCxnSpPr/>
          <p:nvPr/>
        </p:nvCxnSpPr>
        <p:spPr>
          <a:xfrm>
            <a:off x="1912794" y="2247858"/>
            <a:ext cx="762000" cy="0"/>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14886" y="2136517"/>
            <a:ext cx="781624"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cardinality</a:t>
            </a:r>
          </a:p>
        </p:txBody>
      </p:sp>
      <p:cxnSp>
        <p:nvCxnSpPr>
          <p:cNvPr id="17" name="Straight Arrow Connector 16"/>
          <p:cNvCxnSpPr/>
          <p:nvPr/>
        </p:nvCxnSpPr>
        <p:spPr>
          <a:xfrm>
            <a:off x="6220619" y="1092200"/>
            <a:ext cx="0" cy="507868"/>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789069" y="1035050"/>
            <a:ext cx="1" cy="489674"/>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408069" y="806450"/>
            <a:ext cx="869790" cy="415498"/>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value sets. </a:t>
            </a:r>
          </a:p>
          <a:p>
            <a:pPr algn="ctr"/>
            <a:r>
              <a:rPr lang="en-US" sz="1200" dirty="0">
                <a:solidFill>
                  <a:srgbClr val="008000"/>
                </a:solidFill>
              </a:rPr>
              <a:t>defaults</a:t>
            </a:r>
          </a:p>
        </p:txBody>
      </p:sp>
      <p:sp>
        <p:nvSpPr>
          <p:cNvPr id="20" name="TextBox 19"/>
          <p:cNvSpPr txBox="1"/>
          <p:nvPr/>
        </p:nvSpPr>
        <p:spPr>
          <a:xfrm>
            <a:off x="296069" y="2489200"/>
            <a:ext cx="696666"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r>
              <a:rPr lang="en-US" sz="1200" dirty="0">
                <a:solidFill>
                  <a:srgbClr val="008000"/>
                </a:solidFill>
              </a:rPr>
              <a:t>Row 147</a:t>
            </a:r>
          </a:p>
        </p:txBody>
      </p:sp>
      <p:sp>
        <p:nvSpPr>
          <p:cNvPr id="21" name="TextBox 20"/>
          <p:cNvSpPr txBox="1"/>
          <p:nvPr/>
        </p:nvSpPr>
        <p:spPr>
          <a:xfrm>
            <a:off x="5724146" y="940016"/>
            <a:ext cx="1084592" cy="230832"/>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CARIN for BB </a:t>
            </a:r>
          </a:p>
        </p:txBody>
      </p:sp>
      <p:sp>
        <p:nvSpPr>
          <p:cNvPr id="22" name="TextBox 21"/>
          <p:cNvSpPr txBox="1"/>
          <p:nvPr/>
        </p:nvSpPr>
        <p:spPr>
          <a:xfrm>
            <a:off x="2840892" y="3989514"/>
            <a:ext cx="636552"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solidFill>
                  <a:srgbClr val="008000"/>
                </a:solidFill>
              </a:rPr>
              <a:t>Profiles</a:t>
            </a:r>
          </a:p>
        </p:txBody>
      </p:sp>
      <p:cxnSp>
        <p:nvCxnSpPr>
          <p:cNvPr id="23" name="Straight Arrow Connector 22"/>
          <p:cNvCxnSpPr/>
          <p:nvPr/>
        </p:nvCxnSpPr>
        <p:spPr>
          <a:xfrm flipH="1">
            <a:off x="2263534" y="4104930"/>
            <a:ext cx="529652" cy="165501"/>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487221" y="4066387"/>
            <a:ext cx="1677470" cy="165501"/>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793186" y="758848"/>
            <a:ext cx="548753" cy="25535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20329" y="679666"/>
            <a:ext cx="1805944" cy="230832"/>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Cell location in Index tab </a:t>
            </a:r>
          </a:p>
        </p:txBody>
      </p:sp>
    </p:spTree>
    <p:extLst>
      <p:ext uri="{BB962C8B-B14F-4D97-AF65-F5344CB8AC3E}">
        <p14:creationId xmlns:p14="http://schemas.microsoft.com/office/powerpoint/2010/main" val="2771008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HL7_PowerPoint_EduWebinar_032119</Template>
  <TotalTime>2686</TotalTime>
  <Words>247</Words>
  <Application>Microsoft Macintosh PowerPoint</Application>
  <PresentationFormat>On-screen Show (16:9)</PresentationFormat>
  <Paragraphs>27</Paragraphs>
  <Slides>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Mapping Worksheet |  The Data Element Index maps CARIN CPCDS data elements to FHIR Resources; Each row  maps to one of the profiles </vt:lpstr>
      <vt:lpstr>Mapping Worksheet |  Many CPCDS data elements are not on all profiles.  To identify the CPCDS data elements applicable to a specific Profile,  payers may filter on the CARIN for BB FHIR Profile, column E, selecting the desired profile</vt:lpstr>
      <vt:lpstr>Mapping Worksheet  | Each tab profile maps the CPCDS data elements to FHIR for each Profile.   To map their data to CPCDS, payers may filter the MapID, column K, removing spaces and ‘removed from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HEADLINE  GOES HERE</dc:title>
  <dc:creator>Patricia Guerra</dc:creator>
  <cp:lastModifiedBy>Saul A Kravitz</cp:lastModifiedBy>
  <cp:revision>88</cp:revision>
  <dcterms:created xsi:type="dcterms:W3CDTF">2019-03-22T18:05:01Z</dcterms:created>
  <dcterms:modified xsi:type="dcterms:W3CDTF">2020-10-19T13:26:02Z</dcterms:modified>
</cp:coreProperties>
</file>