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13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10/28/20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10/28/20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10/28/20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D894C441-9702-450C-8C71-2C9A60714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92" y="63285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90B851D3-21F9-467B-9DDA-AF8A80AA7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50" y="43323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070-D222-4F0C-A3E1-AE18044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152609"/>
            <a:ext cx="8229600" cy="782327"/>
          </a:xfrm>
        </p:spPr>
        <p:txBody>
          <a:bodyPr/>
          <a:lstStyle/>
          <a:p>
            <a:r>
              <a:rPr lang="en-US" sz="2000" dirty="0"/>
              <a:t>EOB Profiles</a:t>
            </a:r>
            <a:br>
              <a:rPr lang="en-US" sz="1800" dirty="0"/>
            </a:br>
            <a:r>
              <a:rPr lang="en-US" sz="1600" dirty="0"/>
              <a:t>Aligned with Dept of Health &amp; Human Services Claim Submission Standards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F4C4-DAAB-4491-B5A3-648A42315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7D0C-6DC5-4BA2-A40E-99114BD8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52843-9AFC-4112-B9F4-6A333DEE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5" y="786245"/>
            <a:ext cx="7704490" cy="3688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36189A-9723-4E85-8006-F1B0838C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5" y="4404941"/>
            <a:ext cx="7704490" cy="2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C67F1D0418E4D8CEA030F6226C240" ma:contentTypeVersion="13" ma:contentTypeDescription="Create a new document." ma:contentTypeScope="" ma:versionID="eacabd6a26b552791a79207640423285">
  <xsd:schema xmlns:xsd="http://www.w3.org/2001/XMLSchema" xmlns:xs="http://www.w3.org/2001/XMLSchema" xmlns:p="http://schemas.microsoft.com/office/2006/metadata/properties" xmlns:ns3="fd039111-a3d4-483d-82af-7ea19c5c1cff" xmlns:ns4="3441a4ca-e6b7-4eb7-9d37-d8bac3973302" targetNamespace="http://schemas.microsoft.com/office/2006/metadata/properties" ma:root="true" ma:fieldsID="142e8a5a503bd8014b1ea416b9465201" ns3:_="" ns4:_="">
    <xsd:import namespace="fd039111-a3d4-483d-82af-7ea19c5c1cff"/>
    <xsd:import namespace="3441a4ca-e6b7-4eb7-9d37-d8bac3973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39111-a3d4-483d-82af-7ea19c5c1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1a4ca-e6b7-4eb7-9d37-d8bac3973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6E1474-AF3A-489C-A2A1-0B17F3BDD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39111-a3d4-483d-82af-7ea19c5c1cff"/>
    <ds:schemaRef ds:uri="3441a4ca-e6b7-4eb7-9d37-d8bac3973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1C8A99-0B06-4475-AE99-A1F9C0A19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B9704-4E07-47B0-BC95-BAEDDA36711F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3441a4ca-e6b7-4eb7-9d37-d8bac3973302"/>
    <ds:schemaRef ds:uri="http://schemas.microsoft.com/office/2006/metadata/properties"/>
    <ds:schemaRef ds:uri="http://purl.org/dc/elements/1.1/"/>
    <ds:schemaRef ds:uri="fd039111-a3d4-483d-82af-7ea19c5c1cff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4274</TotalTime>
  <Words>60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EOB Profiles Aligned with Dept of Health &amp; Human Services Claim Submission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Saul A Kravitz</cp:lastModifiedBy>
  <cp:revision>113</cp:revision>
  <dcterms:created xsi:type="dcterms:W3CDTF">2019-03-22T18:05:01Z</dcterms:created>
  <dcterms:modified xsi:type="dcterms:W3CDTF">2020-10-28T13:53:59Z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0x0101003D0C67F1D0418E4D8CEA030F6226C240</vt:lpwstr>
  </property>
</Properties>
</file>