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9" r:id="rId2"/>
  </p:sldMasterIdLst>
  <p:notesMasterIdLst>
    <p:notesMasterId r:id="rId4"/>
  </p:notesMasterIdLst>
  <p:handoutMasterIdLst>
    <p:handoutMasterId r:id="rId5"/>
  </p:handoutMasterIdLst>
  <p:sldIdLst>
    <p:sldId id="294" r:id="rId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308"/>
    <a:srgbClr val="FCFAF6"/>
    <a:srgbClr val="D66508"/>
    <a:srgbClr val="CBECF9"/>
    <a:srgbClr val="B3E2F7"/>
    <a:srgbClr val="9AD8F4"/>
    <a:srgbClr val="006086"/>
    <a:srgbClr val="005984"/>
    <a:srgbClr val="003359"/>
    <a:srgbClr val="022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 autoAdjust="0"/>
    <p:restoredTop sz="74789" autoAdjust="0"/>
  </p:normalViewPr>
  <p:slideViewPr>
    <p:cSldViewPr snapToGrid="0" showGuides="1">
      <p:cViewPr varScale="1">
        <p:scale>
          <a:sx n="171" d="100"/>
          <a:sy n="171" d="100"/>
        </p:scale>
        <p:origin x="208" y="168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04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2235" y="125112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l">
              <a:defRPr sz="1200"/>
            </a:lvl1pPr>
          </a:lstStyle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0326" y="125112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r">
              <a:defRPr sz="1200"/>
            </a:lvl1pPr>
          </a:lstStyle>
          <a:p>
            <a:fld id="{5FCD84DF-3D5E-447C-9017-6081511AD754}" type="datetimeFigureOut">
              <a:rPr lang="en-US" sz="1100">
                <a:latin typeface="Arial" pitchFamily="34" charset="0"/>
                <a:cs typeface="Arial" pitchFamily="34" charset="0"/>
              </a:rPr>
              <a:pPr/>
              <a:t>11/17/20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9209" y="8779936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l">
              <a:defRPr sz="1200"/>
            </a:lvl1pPr>
          </a:lstStyle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3351" y="8779936"/>
            <a:ext cx="3037840" cy="465138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r">
              <a:defRPr sz="1200"/>
            </a:lvl1pPr>
          </a:lstStyle>
          <a:p>
            <a:fld id="{4BBBD9DB-8FEE-4657-AB47-5860687FEFB0}" type="slidenum">
              <a:rPr lang="en-US" sz="110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65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02235" y="125428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0326" y="125428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B53EE49-5E2F-4CCD-A6EC-E4A5F806204B}" type="datetimeFigureOut">
              <a:rPr lang="en-US" smtClean="0"/>
              <a:pPr/>
              <a:t>11/17/20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539750"/>
            <a:ext cx="7480300" cy="4208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5" tIns="46107" rIns="92215" bIns="4610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959955"/>
            <a:ext cx="5608320" cy="3612149"/>
          </a:xfrm>
          <a:prstGeom prst="rect">
            <a:avLst/>
          </a:prstGeom>
          <a:ln>
            <a:noFill/>
          </a:ln>
        </p:spPr>
        <p:txBody>
          <a:bodyPr vert="horz" lIns="92215" tIns="46107" rIns="92215" bIns="4610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02235" y="8779934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0326" y="8779934"/>
            <a:ext cx="3037840" cy="464820"/>
          </a:xfrm>
          <a:prstGeom prst="rect">
            <a:avLst/>
          </a:prstGeom>
        </p:spPr>
        <p:txBody>
          <a:bodyPr vert="horz" lIns="92215" tIns="46107" rIns="92215" bIns="46107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378C9D3E-BC22-4B65-B6EC-1512CE9E44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4625" indent="-174625" algn="l" defTabSz="914400" rtl="0" eaLnBrk="1" latinLnBrk="0" hangingPunct="1">
      <a:spcBef>
        <a:spcPts val="1200"/>
      </a:spcBef>
      <a:buFont typeface="Arial" pitchFamily="34" charset="0"/>
      <a:buChar char="•"/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74625" indent="-174625" algn="l" defTabSz="914400" rtl="0" eaLnBrk="1" latinLnBrk="0" hangingPunct="1">
      <a:buFont typeface="Arial" pitchFamily="34" charset="0"/>
      <a:buNone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74625" indent="-174625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400050" indent="-225425" algn="l" defTabSz="914400" rtl="0" eaLnBrk="1" latinLnBrk="0" hangingPunct="1">
      <a:spcBef>
        <a:spcPts val="600"/>
      </a:spcBef>
      <a:buFont typeface="Calibri" pitchFamily="34" charset="0"/>
      <a:buChar char="–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576263" indent="-176213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Conserv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white">
          <a:xfrm>
            <a:off x="0" y="0"/>
            <a:ext cx="9144000" cy="3200400"/>
          </a:xfrm>
          <a:prstGeom prst="rect">
            <a:avLst/>
          </a:prstGeom>
          <a:gradFill flip="none" rotWithShape="1">
            <a:gsLst>
              <a:gs pos="0">
                <a:srgbClr val="0085CA">
                  <a:shade val="30000"/>
                  <a:satMod val="115000"/>
                </a:srgbClr>
              </a:gs>
              <a:gs pos="29000">
                <a:srgbClr val="0085CA">
                  <a:shade val="67500"/>
                  <a:satMod val="115000"/>
                </a:srgbClr>
              </a:gs>
              <a:gs pos="61000">
                <a:srgbClr val="0085C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0" y="3257550"/>
            <a:ext cx="9144000" cy="1885950"/>
          </a:xfrm>
          <a:prstGeom prst="rect">
            <a:avLst/>
          </a:prstGeom>
          <a:solidFill>
            <a:srgbClr val="B9D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2252354" y="4682629"/>
            <a:ext cx="4959691" cy="369332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Blue Cross Blue Shield Association is an association of independent Blue Cross and Blue Shield companies.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7424" y="576406"/>
            <a:ext cx="6429375" cy="1103169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7424" y="1854200"/>
            <a:ext cx="6429375" cy="379325"/>
          </a:xfrm>
          <a:prstGeom prst="rect">
            <a:avLst/>
          </a:prstGeo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Arial Black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257425" y="2246428"/>
            <a:ext cx="6219825" cy="279234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2256444" y="2594062"/>
            <a:ext cx="6430355" cy="376238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Name/Title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1" y="3633853"/>
            <a:ext cx="2357334" cy="777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Title (Ca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101272" y="971550"/>
            <a:ext cx="7454900" cy="68699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2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62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2" userDrawn="1">
          <p15:clr>
            <a:srgbClr val="FBAE40"/>
          </p15:clr>
        </p15:guide>
        <p15:guide id="2" pos="6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564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D21FA-50DA-4FED-99E2-219F3D045E35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D0B7B-7EE6-47EC-87AF-23C96EA43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35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Option 1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6F021CD-7155-4998-8F4A-6CF682C766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00326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lIns="51433" tIns="25717" rIns="51433" bIns="25717" anchor="ctr" anchorCtr="0"/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dirty="0">
              <a:solidFill>
                <a:prstClr val="black"/>
              </a:solidFill>
              <a:ea typeface="ヒラギノ角ゴ Pro W3" pitchFamily="-112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C19A58-A0F5-47C2-9612-FDD340AC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70420"/>
            <a:ext cx="8659368" cy="459486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l">
              <a:lnSpc>
                <a:spcPct val="100000"/>
              </a:lnSpc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350D338-3B08-4525-82EC-82BE6666354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4928491"/>
            <a:ext cx="9144000" cy="215009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51433" tIns="25717" rIns="51433" bIns="25717"/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dirty="0">
              <a:solidFill>
                <a:prstClr val="black"/>
              </a:solidFill>
              <a:ea typeface="ヒラギノ角ゴ Pro W3" pitchFamily="-112" charset="-128"/>
            </a:endParaRPr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777035E4-0850-4521-9067-59B256478136}"/>
              </a:ext>
            </a:extLst>
          </p:cNvPr>
          <p:cNvSpPr/>
          <p:nvPr userDrawn="1"/>
        </p:nvSpPr>
        <p:spPr>
          <a:xfrm rot="16200000" flipH="1">
            <a:off x="8727061" y="4726560"/>
            <a:ext cx="215009" cy="618872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882DA79-89A4-4FBE-BBEE-A2D6BDFD6B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245" y="4963861"/>
            <a:ext cx="1282078" cy="14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3" tIns="25717" rIns="51433" bIns="25717">
            <a:spAutoFit/>
          </a:bodyPr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schemeClr val="bg1"/>
                </a:solidFill>
                <a:latin typeface="+mj-lt"/>
                <a:ea typeface="ヒラギノ角ゴ Pro W3" pitchFamily="-112" charset="-128"/>
                <a:cs typeface="Segoe UI" pitchFamily="34" charset="0"/>
              </a:rPr>
              <a:t>©2019 LEAVITT PARTNERS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B40CD-0932-4D43-819F-0D0DF9B000C5}"/>
              </a:ext>
            </a:extLst>
          </p:cNvPr>
          <p:cNvSpPr txBox="1"/>
          <p:nvPr userDrawn="1"/>
        </p:nvSpPr>
        <p:spPr>
          <a:xfrm>
            <a:off x="8692583" y="4949434"/>
            <a:ext cx="283964" cy="173188"/>
          </a:xfrm>
          <a:prstGeom prst="rect">
            <a:avLst/>
          </a:prstGeom>
          <a:noFill/>
        </p:spPr>
        <p:txBody>
          <a:bodyPr wrap="square" lIns="51433" tIns="25717" rIns="51433" bIns="25717" rtlCol="0">
            <a:spAutoFit/>
          </a:bodyPr>
          <a:lstStyle/>
          <a:p>
            <a:pPr algn="r" defTabSz="514350"/>
            <a:fld id="{879E2ECD-52C4-4036-9BD3-F4AEC1C18931}" type="slidenum">
              <a:rPr lang="en-US" sz="788">
                <a:solidFill>
                  <a:schemeClr val="bg1"/>
                </a:solidFill>
              </a:rPr>
              <a:pPr algn="r" defTabSz="514350"/>
              <a:t>‹#›</a:t>
            </a:fld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7C8BBA-F36D-472A-A2F8-2D1CC97A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96" y="697226"/>
            <a:ext cx="8659368" cy="4165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5"/>
                </a:solidFill>
                <a:latin typeface="+mj-lt"/>
              </a:defRPr>
            </a:lvl1pPr>
            <a:lvl2pPr>
              <a:defRPr sz="1500">
                <a:solidFill>
                  <a:schemeClr val="accent5"/>
                </a:solidFill>
                <a:latin typeface="+mj-lt"/>
              </a:defRPr>
            </a:lvl2pPr>
            <a:lvl3pPr>
              <a:defRPr sz="1050">
                <a:solidFill>
                  <a:schemeClr val="accent5"/>
                </a:solidFill>
                <a:latin typeface="+mj-lt"/>
              </a:defRPr>
            </a:lvl3pPr>
            <a:lvl4pPr>
              <a:defRPr sz="900">
                <a:solidFill>
                  <a:schemeClr val="accent5"/>
                </a:solidFill>
                <a:latin typeface="+mj-lt"/>
              </a:defRPr>
            </a:lvl4pPr>
            <a:lvl5pPr>
              <a:defRPr sz="9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BB250D-C97E-401F-B6F3-EADDE70B33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65" y="-19473"/>
            <a:ext cx="1124235" cy="6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4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06901"/>
            <a:ext cx="9144000" cy="4436599"/>
          </a:xfrm>
          <a:prstGeom prst="rect">
            <a:avLst/>
          </a:prstGeom>
          <a:solidFill>
            <a:srgbClr val="D8E8F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84218" y="1012576"/>
            <a:ext cx="676656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rgbClr val="006086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1"/>
            <a:ext cx="9144000" cy="443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accent2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038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rgbClr val="F6E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tx2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195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bg1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914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231900" y="992982"/>
            <a:ext cx="7004050" cy="3533299"/>
          </a:xfrm>
          <a:prstGeom prst="rect">
            <a:avLst/>
          </a:prstGeom>
        </p:spPr>
        <p:txBody>
          <a:bodyPr lIns="0" tIns="0" anchor="ctr" anchorCtr="0"/>
          <a:lstStyle>
            <a:lvl1pPr marL="0" indent="0">
              <a:buNone/>
              <a:defRPr sz="3600">
                <a:solidFill>
                  <a:schemeClr val="bg1"/>
                </a:solidFill>
                <a:latin typeface="Arial Black" pitchFamily="34" charset="0"/>
              </a:defRPr>
            </a:lvl1pPr>
            <a:lvl2pPr>
              <a:defRPr>
                <a:solidFill>
                  <a:schemeClr val="accent2"/>
                </a:solidFill>
                <a:latin typeface="Arial Black" pitchFamily="34" charset="0"/>
              </a:defRPr>
            </a:lvl2pPr>
            <a:lvl3pPr>
              <a:defRPr>
                <a:solidFill>
                  <a:schemeClr val="accent2"/>
                </a:solidFill>
                <a:latin typeface="Arial Black" pitchFamily="34" charset="0"/>
              </a:defRPr>
            </a:lvl3pPr>
            <a:lvl4pPr>
              <a:defRPr>
                <a:solidFill>
                  <a:schemeClr val="accent2"/>
                </a:solidFill>
                <a:latin typeface="Arial Black" pitchFamily="34" charset="0"/>
              </a:defRPr>
            </a:lvl4pPr>
            <a:lvl5pPr>
              <a:defRPr>
                <a:solidFill>
                  <a:schemeClr val="accent2"/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85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_Full Page Photo/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706902"/>
            <a:ext cx="9144000" cy="44365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871003" y="278670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cap="all" baseline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FULL PAGE PHOTO OR VIDEO</a:t>
            </a:r>
          </a:p>
        </p:txBody>
      </p:sp>
    </p:spTree>
    <p:extLst>
      <p:ext uri="{BB962C8B-B14F-4D97-AF65-F5344CB8AC3E}">
        <p14:creationId xmlns:p14="http://schemas.microsoft.com/office/powerpoint/2010/main" val="31130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22860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700" baseline="0">
                <a:latin typeface="Arial" pitchFamily="34" charset="0"/>
                <a:cs typeface="Arial" pitchFamily="34" charset="0"/>
              </a:defRPr>
            </a:lvl1pPr>
            <a:lvl2pPr marL="519113" indent="-292100">
              <a:spcBef>
                <a:spcPts val="60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 marL="801688" indent="-282575">
              <a:spcBef>
                <a:spcPts val="600"/>
              </a:spcBef>
              <a:defRPr sz="1600">
                <a:latin typeface="Arial" pitchFamily="34" charset="0"/>
                <a:cs typeface="Arial" pitchFamily="34" charset="0"/>
              </a:defRPr>
            </a:lvl3pPr>
            <a:lvl4pPr marL="1084263" indent="-282575">
              <a:spcBef>
                <a:spcPts val="6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376363" indent="-292100">
              <a:spcBef>
                <a:spcPts val="600"/>
              </a:spcBef>
              <a:buFont typeface="Arial" pitchFamily="34" charset="0"/>
              <a:buChar char="&gt;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96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, Tag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200150"/>
            <a:ext cx="8229600" cy="22860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700" baseline="0">
                <a:latin typeface="Arial" pitchFamily="34" charset="0"/>
                <a:cs typeface="Arial" pitchFamily="34" charset="0"/>
              </a:defRPr>
            </a:lvl1pPr>
            <a:lvl2pPr marL="519113" indent="-292100">
              <a:spcBef>
                <a:spcPts val="600"/>
              </a:spcBef>
              <a:defRPr sz="1800">
                <a:latin typeface="Arial" pitchFamily="34" charset="0"/>
                <a:cs typeface="Arial" pitchFamily="34" charset="0"/>
              </a:defRPr>
            </a:lvl2pPr>
            <a:lvl3pPr marL="801688" indent="-282575">
              <a:spcBef>
                <a:spcPts val="600"/>
              </a:spcBef>
              <a:defRPr sz="1600">
                <a:latin typeface="Arial" pitchFamily="34" charset="0"/>
                <a:cs typeface="Arial" pitchFamily="34" charset="0"/>
              </a:defRPr>
            </a:lvl3pPr>
            <a:lvl4pPr marL="1084263" indent="-282575">
              <a:spcBef>
                <a:spcPts val="600"/>
              </a:spcBef>
              <a:buNone/>
              <a:defRPr sz="1400">
                <a:latin typeface="Arial" pitchFamily="34" charset="0"/>
                <a:cs typeface="Arial" pitchFamily="34" charset="0"/>
              </a:defRPr>
            </a:lvl4pPr>
            <a:lvl5pPr marL="1376363" indent="-292100">
              <a:spcBef>
                <a:spcPts val="600"/>
              </a:spcBef>
              <a:buFont typeface="Arial" pitchFamily="34" charset="0"/>
              <a:buChar char="&gt;"/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457200" y="1657350"/>
            <a:ext cx="8229600" cy="3134917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700"/>
            </a:lvl1pPr>
            <a:lvl2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1600"/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Font typeface="Arial" pitchFamily="34" charset="0"/>
              <a:buChar char="&gt;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1428750"/>
            <a:ext cx="8229600" cy="3454004"/>
          </a:xfrm>
          <a:prstGeom prst="rect">
            <a:avLst/>
          </a:prstGeom>
        </p:spPr>
        <p:txBody>
          <a:bodyPr lIns="0" tIns="0"/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700"/>
            </a:lvl1pPr>
            <a:lvl2pPr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defRPr sz="1600"/>
            </a:lvl2pPr>
            <a:lvl3pPr marL="682625" indent="-168275">
              <a:spcBef>
                <a:spcPts val="600"/>
              </a:spcBef>
              <a:spcAft>
                <a:spcPts val="300"/>
              </a:spcAft>
              <a:buClr>
                <a:schemeClr val="tx2"/>
              </a:buClr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419100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95000"/>
              </a:lnSpc>
              <a:defRPr sz="2000" b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flipH="1">
            <a:off x="1094740" y="2508524"/>
            <a:ext cx="2425700" cy="3693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all" baseline="0" dirty="0">
                <a:solidFill>
                  <a:srgbClr val="0F4A77"/>
                </a:solidFill>
                <a:latin typeface="Arial Black" pitchFamily="34" charset="0"/>
                <a:ea typeface="+mj-ea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ight Arrow 5"/>
          <p:cNvSpPr/>
          <p:nvPr userDrawn="1"/>
        </p:nvSpPr>
        <p:spPr>
          <a:xfrm>
            <a:off x="3315688" y="1528180"/>
            <a:ext cx="637344" cy="2238449"/>
          </a:xfrm>
          <a:prstGeom prst="rightArrow">
            <a:avLst>
              <a:gd name="adj1" fmla="val 0"/>
              <a:gd name="adj2" fmla="val 0"/>
            </a:avLst>
          </a:prstGeom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4121835" y="1528180"/>
            <a:ext cx="4564965" cy="2238449"/>
          </a:xfrm>
          <a:prstGeom prst="rect">
            <a:avLst/>
          </a:prstGeom>
        </p:spPr>
        <p:txBody>
          <a:bodyPr lIns="0" tIns="0" anchor="ctr" anchorCtr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654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Title (Cap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1104900" y="1657350"/>
            <a:ext cx="7454900" cy="2943226"/>
          </a:xfrm>
          <a:prstGeom prst="rect">
            <a:avLst/>
          </a:prstGeom>
        </p:spPr>
        <p:txBody>
          <a:bodyPr lIns="0" t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defRPr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4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104900" y="969169"/>
            <a:ext cx="7454900" cy="688181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2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368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" userDrawn="1">
          <p15:clr>
            <a:srgbClr val="FBAE40"/>
          </p15:clr>
        </p15:guide>
        <p15:guide id="2" orient="horz" pos="6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_Title (Caps) and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1104900" y="966452"/>
            <a:ext cx="7454900" cy="676202"/>
          </a:xfrm>
          <a:prstGeom prst="rect">
            <a:avLst/>
          </a:prstGeom>
        </p:spPr>
        <p:txBody>
          <a:bodyPr lIns="0" tIns="0"/>
          <a:lstStyle>
            <a:lvl1pPr>
              <a:lnSpc>
                <a:spcPct val="100000"/>
              </a:lnSpc>
              <a:defRPr sz="2200" b="0" cap="all" baseline="0">
                <a:latin typeface="Arial Black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5002573" y="1657350"/>
            <a:ext cx="3411415" cy="2943226"/>
          </a:xfrm>
          <a:prstGeom prst="rect">
            <a:avLst/>
          </a:prstGeom>
        </p:spPr>
        <p:txBody>
          <a:bodyPr lIns="0" t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682625" indent="0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None/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1104900" y="1657350"/>
            <a:ext cx="3466709" cy="2943226"/>
          </a:xfrm>
          <a:prstGeom prst="rect">
            <a:avLst/>
          </a:prstGeom>
        </p:spPr>
        <p:txBody>
          <a:bodyPr lIns="0" t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800"/>
            </a:lvl1pPr>
            <a:lvl2pPr marL="5143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 sz="1600"/>
            </a:lvl2pPr>
            <a:lvl3pPr marL="80010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 sz="1400"/>
            </a:lvl3pPr>
            <a:lvl4pPr marL="914400" indent="-231775">
              <a:spcBef>
                <a:spcPts val="3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defRPr sz="1400"/>
            </a:lvl4pPr>
            <a:lvl5pPr marL="1146175" indent="-231775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&gt;"/>
              <a:defRPr sz="12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5143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8001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171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87857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" userDrawn="1">
          <p15:clr>
            <a:srgbClr val="FBAE40"/>
          </p15:clr>
        </p15:guide>
        <p15:guide id="2" orient="horz" pos="61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-1003"/>
            <a:ext cx="9144000" cy="580838"/>
          </a:xfrm>
          <a:prstGeom prst="rect">
            <a:avLst/>
          </a:prstGeom>
          <a:solidFill>
            <a:srgbClr val="D3E3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 userDrawn="1"/>
        </p:nvSpPr>
        <p:spPr>
          <a:xfrm>
            <a:off x="7640096" y="374556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9B0A550-43EE-42EC-A0D4-E615CC8B1D5A}" type="slidenum">
              <a:rPr lang="en-US" sz="800" smtClean="0">
                <a:latin typeface="Arial Narrow" pitchFamily="34" charset="0"/>
              </a:rPr>
              <a:pPr algn="r"/>
              <a:t>‹#›</a:t>
            </a:fld>
            <a:endParaRPr lang="en-US" sz="800" dirty="0">
              <a:latin typeface="Arial Narrow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6" y="200913"/>
            <a:ext cx="1533970" cy="29106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5134695" y="352348"/>
            <a:ext cx="3632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CCE1EC">
                    <a:lumMod val="50000"/>
                  </a:srgbClr>
                </a:solidFill>
                <a:cs typeface="Arial" charset="0"/>
              </a:rPr>
              <a:t>PROPRIETARY</a:t>
            </a:r>
            <a:r>
              <a:rPr lang="en-US" sz="900" baseline="0" dirty="0">
                <a:solidFill>
                  <a:srgbClr val="CCE1EC">
                    <a:lumMod val="50000"/>
                  </a:srgbClr>
                </a:solidFill>
                <a:cs typeface="Arial" charset="0"/>
              </a:rPr>
              <a:t> AND </a:t>
            </a:r>
            <a:r>
              <a:rPr lang="en-US" sz="900" dirty="0">
                <a:solidFill>
                  <a:srgbClr val="CCE1EC">
                    <a:lumMod val="50000"/>
                  </a:srgbClr>
                </a:solidFill>
                <a:cs typeface="Arial" charset="0"/>
              </a:rPr>
              <a:t>CONFIDENTIAL –  Do Not Distribute</a:t>
            </a:r>
            <a:endParaRPr lang="en-US" sz="900" cap="all" dirty="0">
              <a:solidFill>
                <a:srgbClr val="CCE1EC">
                  <a:lumMod val="50000"/>
                </a:srgbClr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704" r:id="rId3"/>
    <p:sldLayoutId id="2147483660" r:id="rId4"/>
    <p:sldLayoutId id="2147483650" r:id="rId5"/>
    <p:sldLayoutId id="2147483674" r:id="rId6"/>
    <p:sldLayoutId id="2147483698" r:id="rId7"/>
    <p:sldLayoutId id="2147483675" r:id="rId8"/>
    <p:sldLayoutId id="2147483696" r:id="rId9"/>
    <p:sldLayoutId id="2147483695" r:id="rId10"/>
    <p:sldLayoutId id="2147483697" r:id="rId11"/>
    <p:sldLayoutId id="2147483706" r:id="rId12"/>
    <p:sldLayoutId id="2147483707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dirty="0" smtClean="0">
          <a:solidFill>
            <a:srgbClr val="0F4A77"/>
          </a:solidFill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1435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0010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28750" indent="-285750" algn="l" defTabSz="914400" rtl="0" eaLnBrk="1" latinLnBrk="0" hangingPunct="1">
        <a:spcBef>
          <a:spcPct val="20000"/>
        </a:spcBef>
        <a:buClr>
          <a:srgbClr val="417191"/>
        </a:buClr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492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5472" userDrawn="1">
          <p15:clr>
            <a:srgbClr val="F26B43"/>
          </p15:clr>
        </p15:guide>
        <p15:guide id="6" orient="horz" pos="3060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900" userDrawn="1">
          <p15:clr>
            <a:srgbClr val="F26B43"/>
          </p15:clr>
        </p15:guide>
        <p15:guide id="9" orient="horz" pos="1044" userDrawn="1">
          <p15:clr>
            <a:srgbClr val="F26B43"/>
          </p15:clr>
        </p15:guide>
        <p15:guide id="10" orient="horz" pos="1188" userDrawn="1">
          <p15:clr>
            <a:srgbClr val="F26B43"/>
          </p15:clr>
        </p15:guide>
        <p15:guide id="11" orient="horz" pos="1332" userDrawn="1">
          <p15:clr>
            <a:srgbClr val="F26B43"/>
          </p15:clr>
        </p15:guide>
        <p15:guide id="12" orient="horz" pos="147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7640096" y="374556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9B0A550-43EE-42EC-A0D4-E615CC8B1D5A}" type="slidenum">
              <a:rPr lang="en-US" sz="800" smtClean="0">
                <a:latin typeface="Arial Narrow" pitchFamily="34" charset="0"/>
              </a:rPr>
              <a:pPr algn="r"/>
              <a:t>‹#›</a:t>
            </a:fld>
            <a:endParaRPr lang="en-US" sz="800" dirty="0">
              <a:latin typeface="Arial Narrow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6" y="200913"/>
            <a:ext cx="1533970" cy="2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9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5" r:id="rId2"/>
    <p:sldLayoutId id="2147483692" r:id="rId3"/>
    <p:sldLayoutId id="2147483693" r:id="rId4"/>
    <p:sldLayoutId id="2147483694" r:id="rId5"/>
    <p:sldLayoutId id="214748369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6181968" y="2310716"/>
            <a:ext cx="1820067" cy="1433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287775" y="3204124"/>
            <a:ext cx="1487564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b="1" dirty="0">
                <a:solidFill>
                  <a:schemeClr val="bg2">
                    <a:lumMod val="50000"/>
                  </a:schemeClr>
                </a:solidFill>
              </a:rPr>
              <a:t>HEALTH CARE</a:t>
            </a:r>
            <a:br>
              <a:rPr lang="en-US" sz="11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100" b="1" dirty="0">
                <a:solidFill>
                  <a:schemeClr val="bg2">
                    <a:lumMod val="50000"/>
                  </a:schemeClr>
                </a:solidFill>
              </a:rPr>
              <a:t>PAYER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419973" y="2993542"/>
            <a:ext cx="1860163" cy="4154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050" i="1" dirty="0">
                <a:solidFill>
                  <a:schemeClr val="tx2"/>
                </a:solidFill>
              </a:rPr>
              <a:t> Patient</a:t>
            </a:r>
            <a:br>
              <a:rPr lang="en-US" sz="1050" i="1" dirty="0">
                <a:solidFill>
                  <a:schemeClr val="tx2"/>
                </a:solidFill>
              </a:rPr>
            </a:br>
            <a:r>
              <a:rPr lang="en-US" sz="1050" i="1" dirty="0">
                <a:solidFill>
                  <a:schemeClr val="tx2"/>
                </a:solidFill>
              </a:rPr>
              <a:t>Access API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68946" y="2752219"/>
            <a:ext cx="979981" cy="530915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consumer or an authorized caregiver</a:t>
            </a:r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>
            <a:off x="475069" y="2752219"/>
            <a:ext cx="355398" cy="422687"/>
          </a:xfrm>
          <a:custGeom>
            <a:avLst/>
            <a:gdLst>
              <a:gd name="T0" fmla="*/ 56 w 76"/>
              <a:gd name="T1" fmla="*/ 42 h 92"/>
              <a:gd name="T2" fmla="*/ 63 w 76"/>
              <a:gd name="T3" fmla="*/ 25 h 92"/>
              <a:gd name="T4" fmla="*/ 38 w 76"/>
              <a:gd name="T5" fmla="*/ 0 h 92"/>
              <a:gd name="T6" fmla="*/ 13 w 76"/>
              <a:gd name="T7" fmla="*/ 25 h 92"/>
              <a:gd name="T8" fmla="*/ 20 w 76"/>
              <a:gd name="T9" fmla="*/ 42 h 92"/>
              <a:gd name="T10" fmla="*/ 0 w 76"/>
              <a:gd name="T11" fmla="*/ 75 h 92"/>
              <a:gd name="T12" fmla="*/ 0 w 76"/>
              <a:gd name="T13" fmla="*/ 88 h 92"/>
              <a:gd name="T14" fmla="*/ 4 w 76"/>
              <a:gd name="T15" fmla="*/ 92 h 92"/>
              <a:gd name="T16" fmla="*/ 8 w 76"/>
              <a:gd name="T17" fmla="*/ 88 h 92"/>
              <a:gd name="T18" fmla="*/ 8 w 76"/>
              <a:gd name="T19" fmla="*/ 75 h 92"/>
              <a:gd name="T20" fmla="*/ 28 w 76"/>
              <a:gd name="T21" fmla="*/ 48 h 92"/>
              <a:gd name="T22" fmla="*/ 33 w 76"/>
              <a:gd name="T23" fmla="*/ 46 h 92"/>
              <a:gd name="T24" fmla="*/ 31 w 76"/>
              <a:gd name="T25" fmla="*/ 40 h 92"/>
              <a:gd name="T26" fmla="*/ 22 w 76"/>
              <a:gd name="T27" fmla="*/ 25 h 92"/>
              <a:gd name="T28" fmla="*/ 38 w 76"/>
              <a:gd name="T29" fmla="*/ 9 h 92"/>
              <a:gd name="T30" fmla="*/ 54 w 76"/>
              <a:gd name="T31" fmla="*/ 25 h 92"/>
              <a:gd name="T32" fmla="*/ 45 w 76"/>
              <a:gd name="T33" fmla="*/ 40 h 92"/>
              <a:gd name="T34" fmla="*/ 43 w 76"/>
              <a:gd name="T35" fmla="*/ 46 h 92"/>
              <a:gd name="T36" fmla="*/ 47 w 76"/>
              <a:gd name="T37" fmla="*/ 48 h 92"/>
              <a:gd name="T38" fmla="*/ 48 w 76"/>
              <a:gd name="T39" fmla="*/ 48 h 92"/>
              <a:gd name="T40" fmla="*/ 58 w 76"/>
              <a:gd name="T41" fmla="*/ 55 h 92"/>
              <a:gd name="T42" fmla="*/ 67 w 76"/>
              <a:gd name="T43" fmla="*/ 75 h 92"/>
              <a:gd name="T44" fmla="*/ 67 w 76"/>
              <a:gd name="T45" fmla="*/ 88 h 92"/>
              <a:gd name="T46" fmla="*/ 71 w 76"/>
              <a:gd name="T47" fmla="*/ 92 h 92"/>
              <a:gd name="T48" fmla="*/ 76 w 76"/>
              <a:gd name="T49" fmla="*/ 88 h 92"/>
              <a:gd name="T50" fmla="*/ 76 w 76"/>
              <a:gd name="T51" fmla="*/ 75 h 92"/>
              <a:gd name="T52" fmla="*/ 64 w 76"/>
              <a:gd name="T53" fmla="*/ 48 h 92"/>
              <a:gd name="T54" fmla="*/ 56 w 76"/>
              <a:gd name="T55" fmla="*/ 4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6" h="92">
                <a:moveTo>
                  <a:pt x="56" y="42"/>
                </a:moveTo>
                <a:cubicBezTo>
                  <a:pt x="60" y="38"/>
                  <a:pt x="63" y="32"/>
                  <a:pt x="63" y="25"/>
                </a:cubicBezTo>
                <a:cubicBezTo>
                  <a:pt x="63" y="11"/>
                  <a:pt x="52" y="0"/>
                  <a:pt x="38" y="0"/>
                </a:cubicBezTo>
                <a:cubicBezTo>
                  <a:pt x="24" y="0"/>
                  <a:pt x="13" y="11"/>
                  <a:pt x="13" y="25"/>
                </a:cubicBezTo>
                <a:cubicBezTo>
                  <a:pt x="13" y="31"/>
                  <a:pt x="15" y="37"/>
                  <a:pt x="20" y="42"/>
                </a:cubicBezTo>
                <a:cubicBezTo>
                  <a:pt x="8" y="48"/>
                  <a:pt x="0" y="61"/>
                  <a:pt x="0" y="7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7" y="92"/>
                  <a:pt x="8" y="90"/>
                  <a:pt x="8" y="88"/>
                </a:cubicBezTo>
                <a:cubicBezTo>
                  <a:pt x="8" y="75"/>
                  <a:pt x="8" y="75"/>
                  <a:pt x="8" y="75"/>
                </a:cubicBezTo>
                <a:cubicBezTo>
                  <a:pt x="8" y="63"/>
                  <a:pt x="16" y="52"/>
                  <a:pt x="28" y="48"/>
                </a:cubicBezTo>
                <a:cubicBezTo>
                  <a:pt x="30" y="48"/>
                  <a:pt x="32" y="48"/>
                  <a:pt x="33" y="46"/>
                </a:cubicBezTo>
                <a:cubicBezTo>
                  <a:pt x="34" y="43"/>
                  <a:pt x="33" y="41"/>
                  <a:pt x="31" y="40"/>
                </a:cubicBezTo>
                <a:cubicBezTo>
                  <a:pt x="25" y="37"/>
                  <a:pt x="22" y="31"/>
                  <a:pt x="22" y="25"/>
                </a:cubicBezTo>
                <a:cubicBezTo>
                  <a:pt x="22" y="16"/>
                  <a:pt x="29" y="9"/>
                  <a:pt x="38" y="9"/>
                </a:cubicBezTo>
                <a:cubicBezTo>
                  <a:pt x="47" y="9"/>
                  <a:pt x="54" y="16"/>
                  <a:pt x="54" y="25"/>
                </a:cubicBezTo>
                <a:cubicBezTo>
                  <a:pt x="54" y="31"/>
                  <a:pt x="50" y="37"/>
                  <a:pt x="45" y="40"/>
                </a:cubicBezTo>
                <a:cubicBezTo>
                  <a:pt x="43" y="41"/>
                  <a:pt x="42" y="43"/>
                  <a:pt x="43" y="46"/>
                </a:cubicBezTo>
                <a:cubicBezTo>
                  <a:pt x="43" y="47"/>
                  <a:pt x="45" y="48"/>
                  <a:pt x="47" y="48"/>
                </a:cubicBezTo>
                <a:cubicBezTo>
                  <a:pt x="47" y="48"/>
                  <a:pt x="47" y="48"/>
                  <a:pt x="48" y="48"/>
                </a:cubicBezTo>
                <a:cubicBezTo>
                  <a:pt x="52" y="49"/>
                  <a:pt x="55" y="52"/>
                  <a:pt x="58" y="55"/>
                </a:cubicBezTo>
                <a:cubicBezTo>
                  <a:pt x="64" y="60"/>
                  <a:pt x="67" y="68"/>
                  <a:pt x="67" y="75"/>
                </a:cubicBezTo>
                <a:cubicBezTo>
                  <a:pt x="67" y="88"/>
                  <a:pt x="67" y="88"/>
                  <a:pt x="67" y="88"/>
                </a:cubicBezTo>
                <a:cubicBezTo>
                  <a:pt x="67" y="90"/>
                  <a:pt x="69" y="92"/>
                  <a:pt x="71" y="92"/>
                </a:cubicBezTo>
                <a:cubicBezTo>
                  <a:pt x="74" y="92"/>
                  <a:pt x="76" y="90"/>
                  <a:pt x="76" y="88"/>
                </a:cubicBezTo>
                <a:cubicBezTo>
                  <a:pt x="76" y="75"/>
                  <a:pt x="76" y="75"/>
                  <a:pt x="76" y="75"/>
                </a:cubicBezTo>
                <a:cubicBezTo>
                  <a:pt x="76" y="65"/>
                  <a:pt x="72" y="56"/>
                  <a:pt x="64" y="48"/>
                </a:cubicBezTo>
                <a:cubicBezTo>
                  <a:pt x="62" y="46"/>
                  <a:pt x="59" y="44"/>
                  <a:pt x="56" y="4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601411" y="2902182"/>
            <a:ext cx="1438220" cy="5763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82"/>
          <p:cNvSpPr>
            <a:spLocks noEditPoints="1"/>
          </p:cNvSpPr>
          <p:nvPr/>
        </p:nvSpPr>
        <p:spPr bwMode="auto">
          <a:xfrm>
            <a:off x="6616429" y="2421205"/>
            <a:ext cx="837936" cy="772697"/>
          </a:xfrm>
          <a:custGeom>
            <a:avLst/>
            <a:gdLst>
              <a:gd name="T0" fmla="*/ 48 w 180"/>
              <a:gd name="T1" fmla="*/ 1 h 132"/>
              <a:gd name="T2" fmla="*/ 48 w 180"/>
              <a:gd name="T3" fmla="*/ 27 h 132"/>
              <a:gd name="T4" fmla="*/ 13 w 180"/>
              <a:gd name="T5" fmla="*/ 29 h 132"/>
              <a:gd name="T6" fmla="*/ 9 w 180"/>
              <a:gd name="T7" fmla="*/ 30 h 132"/>
              <a:gd name="T8" fmla="*/ 9 w 180"/>
              <a:gd name="T9" fmla="*/ 125 h 132"/>
              <a:gd name="T10" fmla="*/ 2 w 180"/>
              <a:gd name="T11" fmla="*/ 127 h 132"/>
              <a:gd name="T12" fmla="*/ 0 w 180"/>
              <a:gd name="T13" fmla="*/ 130 h 132"/>
              <a:gd name="T14" fmla="*/ 178 w 180"/>
              <a:gd name="T15" fmla="*/ 132 h 132"/>
              <a:gd name="T16" fmla="*/ 180 w 180"/>
              <a:gd name="T17" fmla="*/ 129 h 132"/>
              <a:gd name="T18" fmla="*/ 174 w 180"/>
              <a:gd name="T19" fmla="*/ 127 h 132"/>
              <a:gd name="T20" fmla="*/ 172 w 180"/>
              <a:gd name="T21" fmla="*/ 33 h 132"/>
              <a:gd name="T22" fmla="*/ 171 w 180"/>
              <a:gd name="T23" fmla="*/ 29 h 132"/>
              <a:gd name="T24" fmla="*/ 135 w 180"/>
              <a:gd name="T25" fmla="*/ 29 h 132"/>
              <a:gd name="T26" fmla="*/ 133 w 180"/>
              <a:gd name="T27" fmla="*/ 4 h 132"/>
              <a:gd name="T28" fmla="*/ 131 w 180"/>
              <a:gd name="T29" fmla="*/ 0 h 132"/>
              <a:gd name="T30" fmla="*/ 52 w 180"/>
              <a:gd name="T31" fmla="*/ 0 h 132"/>
              <a:gd name="T32" fmla="*/ 53 w 180"/>
              <a:gd name="T33" fmla="*/ 6 h 132"/>
              <a:gd name="T34" fmla="*/ 126 w 180"/>
              <a:gd name="T35" fmla="*/ 4 h 132"/>
              <a:gd name="T36" fmla="*/ 128 w 180"/>
              <a:gd name="T37" fmla="*/ 125 h 132"/>
              <a:gd name="T38" fmla="*/ 120 w 180"/>
              <a:gd name="T39" fmla="*/ 127 h 132"/>
              <a:gd name="T40" fmla="*/ 118 w 180"/>
              <a:gd name="T41" fmla="*/ 86 h 132"/>
              <a:gd name="T42" fmla="*/ 117 w 180"/>
              <a:gd name="T43" fmla="*/ 81 h 132"/>
              <a:gd name="T44" fmla="*/ 67 w 180"/>
              <a:gd name="T45" fmla="*/ 81 h 132"/>
              <a:gd name="T46" fmla="*/ 62 w 180"/>
              <a:gd name="T47" fmla="*/ 82 h 132"/>
              <a:gd name="T48" fmla="*/ 62 w 180"/>
              <a:gd name="T49" fmla="*/ 125 h 132"/>
              <a:gd name="T50" fmla="*/ 55 w 180"/>
              <a:gd name="T51" fmla="*/ 127 h 132"/>
              <a:gd name="T52" fmla="*/ 53 w 180"/>
              <a:gd name="T53" fmla="*/ 6 h 132"/>
              <a:gd name="T54" fmla="*/ 15 w 180"/>
              <a:gd name="T55" fmla="*/ 34 h 132"/>
              <a:gd name="T56" fmla="*/ 48 w 180"/>
              <a:gd name="T57" fmla="*/ 36 h 132"/>
              <a:gd name="T58" fmla="*/ 46 w 180"/>
              <a:gd name="T59" fmla="*/ 127 h 132"/>
              <a:gd name="T60" fmla="*/ 13 w 180"/>
              <a:gd name="T61" fmla="*/ 125 h 132"/>
              <a:gd name="T62" fmla="*/ 133 w 180"/>
              <a:gd name="T63" fmla="*/ 36 h 132"/>
              <a:gd name="T64" fmla="*/ 165 w 180"/>
              <a:gd name="T65" fmla="*/ 34 h 132"/>
              <a:gd name="T66" fmla="*/ 167 w 180"/>
              <a:gd name="T67" fmla="*/ 125 h 132"/>
              <a:gd name="T68" fmla="*/ 135 w 180"/>
              <a:gd name="T69" fmla="*/ 127 h 132"/>
              <a:gd name="T70" fmla="*/ 133 w 180"/>
              <a:gd name="T71" fmla="*/ 36 h 132"/>
              <a:gd name="T72" fmla="*/ 69 w 180"/>
              <a:gd name="T73" fmla="*/ 86 h 132"/>
              <a:gd name="T74" fmla="*/ 88 w 180"/>
              <a:gd name="T75" fmla="*/ 88 h 132"/>
              <a:gd name="T76" fmla="*/ 86 w 180"/>
              <a:gd name="T77" fmla="*/ 127 h 132"/>
              <a:gd name="T78" fmla="*/ 67 w 180"/>
              <a:gd name="T79" fmla="*/ 125 h 132"/>
              <a:gd name="T80" fmla="*/ 93 w 180"/>
              <a:gd name="T81" fmla="*/ 88 h 132"/>
              <a:gd name="T82" fmla="*/ 112 w 180"/>
              <a:gd name="T83" fmla="*/ 86 h 132"/>
              <a:gd name="T84" fmla="*/ 114 w 180"/>
              <a:gd name="T85" fmla="*/ 125 h 132"/>
              <a:gd name="T86" fmla="*/ 95 w 180"/>
              <a:gd name="T87" fmla="*/ 127 h 132"/>
              <a:gd name="T88" fmla="*/ 93 w 180"/>
              <a:gd name="T89" fmla="*/ 88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80" h="132">
                <a:moveTo>
                  <a:pt x="49" y="0"/>
                </a:moveTo>
                <a:cubicBezTo>
                  <a:pt x="49" y="0"/>
                  <a:pt x="48" y="0"/>
                  <a:pt x="48" y="1"/>
                </a:cubicBezTo>
                <a:cubicBezTo>
                  <a:pt x="48" y="1"/>
                  <a:pt x="48" y="3"/>
                  <a:pt x="48" y="4"/>
                </a:cubicBezTo>
                <a:cubicBezTo>
                  <a:pt x="48" y="27"/>
                  <a:pt x="48" y="27"/>
                  <a:pt x="48" y="27"/>
                </a:cubicBezTo>
                <a:cubicBezTo>
                  <a:pt x="48" y="28"/>
                  <a:pt x="47" y="29"/>
                  <a:pt x="46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2" y="29"/>
                  <a:pt x="10" y="29"/>
                  <a:pt x="10" y="29"/>
                </a:cubicBezTo>
                <a:cubicBezTo>
                  <a:pt x="9" y="29"/>
                  <a:pt x="9" y="29"/>
                  <a:pt x="9" y="30"/>
                </a:cubicBezTo>
                <a:cubicBezTo>
                  <a:pt x="9" y="31"/>
                  <a:pt x="9" y="32"/>
                  <a:pt x="9" y="33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6"/>
                  <a:pt x="8" y="127"/>
                  <a:pt x="7" y="127"/>
                </a:cubicBezTo>
                <a:cubicBezTo>
                  <a:pt x="2" y="127"/>
                  <a:pt x="2" y="127"/>
                  <a:pt x="2" y="127"/>
                </a:cubicBezTo>
                <a:cubicBezTo>
                  <a:pt x="1" y="127"/>
                  <a:pt x="0" y="128"/>
                  <a:pt x="0" y="129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31"/>
                  <a:pt x="1" y="132"/>
                  <a:pt x="2" y="132"/>
                </a:cubicBezTo>
                <a:cubicBezTo>
                  <a:pt x="178" y="132"/>
                  <a:pt x="178" y="132"/>
                  <a:pt x="178" y="132"/>
                </a:cubicBezTo>
                <a:cubicBezTo>
                  <a:pt x="180" y="132"/>
                  <a:pt x="180" y="131"/>
                  <a:pt x="180" y="130"/>
                </a:cubicBezTo>
                <a:cubicBezTo>
                  <a:pt x="180" y="129"/>
                  <a:pt x="180" y="129"/>
                  <a:pt x="180" y="129"/>
                </a:cubicBezTo>
                <a:cubicBezTo>
                  <a:pt x="180" y="128"/>
                  <a:pt x="180" y="127"/>
                  <a:pt x="178" y="127"/>
                </a:cubicBezTo>
                <a:cubicBezTo>
                  <a:pt x="174" y="127"/>
                  <a:pt x="174" y="127"/>
                  <a:pt x="174" y="127"/>
                </a:cubicBezTo>
                <a:cubicBezTo>
                  <a:pt x="173" y="127"/>
                  <a:pt x="172" y="126"/>
                  <a:pt x="172" y="125"/>
                </a:cubicBezTo>
                <a:cubicBezTo>
                  <a:pt x="172" y="33"/>
                  <a:pt x="172" y="33"/>
                  <a:pt x="172" y="33"/>
                </a:cubicBezTo>
                <a:cubicBezTo>
                  <a:pt x="172" y="32"/>
                  <a:pt x="172" y="31"/>
                  <a:pt x="172" y="30"/>
                </a:cubicBezTo>
                <a:cubicBezTo>
                  <a:pt x="172" y="29"/>
                  <a:pt x="171" y="29"/>
                  <a:pt x="171" y="29"/>
                </a:cubicBezTo>
                <a:cubicBezTo>
                  <a:pt x="170" y="29"/>
                  <a:pt x="169" y="29"/>
                  <a:pt x="168" y="29"/>
                </a:cubicBezTo>
                <a:cubicBezTo>
                  <a:pt x="135" y="29"/>
                  <a:pt x="135" y="29"/>
                  <a:pt x="135" y="29"/>
                </a:cubicBezTo>
                <a:cubicBezTo>
                  <a:pt x="133" y="29"/>
                  <a:pt x="133" y="28"/>
                  <a:pt x="133" y="27"/>
                </a:cubicBezTo>
                <a:cubicBezTo>
                  <a:pt x="133" y="4"/>
                  <a:pt x="133" y="4"/>
                  <a:pt x="133" y="4"/>
                </a:cubicBezTo>
                <a:cubicBezTo>
                  <a:pt x="133" y="3"/>
                  <a:pt x="133" y="1"/>
                  <a:pt x="133" y="1"/>
                </a:cubicBezTo>
                <a:cubicBezTo>
                  <a:pt x="133" y="0"/>
                  <a:pt x="132" y="0"/>
                  <a:pt x="131" y="0"/>
                </a:cubicBezTo>
                <a:cubicBezTo>
                  <a:pt x="131" y="0"/>
                  <a:pt x="129" y="0"/>
                  <a:pt x="128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0"/>
                  <a:pt x="49" y="0"/>
                </a:cubicBezTo>
                <a:close/>
                <a:moveTo>
                  <a:pt x="53" y="6"/>
                </a:moveTo>
                <a:cubicBezTo>
                  <a:pt x="53" y="5"/>
                  <a:pt x="54" y="4"/>
                  <a:pt x="55" y="4"/>
                </a:cubicBezTo>
                <a:cubicBezTo>
                  <a:pt x="126" y="4"/>
                  <a:pt x="126" y="4"/>
                  <a:pt x="126" y="4"/>
                </a:cubicBezTo>
                <a:cubicBezTo>
                  <a:pt x="127" y="4"/>
                  <a:pt x="128" y="5"/>
                  <a:pt x="128" y="6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128" y="126"/>
                  <a:pt x="127" y="127"/>
                  <a:pt x="126" y="127"/>
                </a:cubicBezTo>
                <a:cubicBezTo>
                  <a:pt x="120" y="127"/>
                  <a:pt x="120" y="127"/>
                  <a:pt x="120" y="127"/>
                </a:cubicBezTo>
                <a:cubicBezTo>
                  <a:pt x="119" y="127"/>
                  <a:pt x="118" y="126"/>
                  <a:pt x="118" y="125"/>
                </a:cubicBezTo>
                <a:cubicBezTo>
                  <a:pt x="118" y="86"/>
                  <a:pt x="118" y="86"/>
                  <a:pt x="118" y="86"/>
                </a:cubicBezTo>
                <a:cubicBezTo>
                  <a:pt x="118" y="84"/>
                  <a:pt x="118" y="83"/>
                  <a:pt x="118" y="82"/>
                </a:cubicBezTo>
                <a:cubicBezTo>
                  <a:pt x="118" y="82"/>
                  <a:pt x="118" y="81"/>
                  <a:pt x="117" y="81"/>
                </a:cubicBezTo>
                <a:cubicBezTo>
                  <a:pt x="117" y="81"/>
                  <a:pt x="115" y="81"/>
                  <a:pt x="114" y="81"/>
                </a:cubicBezTo>
                <a:cubicBezTo>
                  <a:pt x="67" y="81"/>
                  <a:pt x="67" y="81"/>
                  <a:pt x="67" y="81"/>
                </a:cubicBezTo>
                <a:cubicBezTo>
                  <a:pt x="65" y="81"/>
                  <a:pt x="64" y="81"/>
                  <a:pt x="63" y="81"/>
                </a:cubicBezTo>
                <a:cubicBezTo>
                  <a:pt x="63" y="81"/>
                  <a:pt x="62" y="82"/>
                  <a:pt x="62" y="82"/>
                </a:cubicBezTo>
                <a:cubicBezTo>
                  <a:pt x="62" y="83"/>
                  <a:pt x="62" y="84"/>
                  <a:pt x="62" y="86"/>
                </a:cubicBezTo>
                <a:cubicBezTo>
                  <a:pt x="62" y="125"/>
                  <a:pt x="62" y="125"/>
                  <a:pt x="62" y="125"/>
                </a:cubicBezTo>
                <a:cubicBezTo>
                  <a:pt x="62" y="126"/>
                  <a:pt x="61" y="127"/>
                  <a:pt x="60" y="127"/>
                </a:cubicBezTo>
                <a:cubicBezTo>
                  <a:pt x="55" y="127"/>
                  <a:pt x="55" y="127"/>
                  <a:pt x="55" y="127"/>
                </a:cubicBezTo>
                <a:cubicBezTo>
                  <a:pt x="54" y="127"/>
                  <a:pt x="53" y="126"/>
                  <a:pt x="53" y="125"/>
                </a:cubicBezTo>
                <a:lnTo>
                  <a:pt x="53" y="6"/>
                </a:lnTo>
                <a:close/>
                <a:moveTo>
                  <a:pt x="13" y="36"/>
                </a:moveTo>
                <a:cubicBezTo>
                  <a:pt x="13" y="34"/>
                  <a:pt x="14" y="34"/>
                  <a:pt x="15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4"/>
                  <a:pt x="48" y="34"/>
                  <a:pt x="48" y="36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48" y="126"/>
                  <a:pt x="47" y="127"/>
                  <a:pt x="46" y="127"/>
                </a:cubicBezTo>
                <a:cubicBezTo>
                  <a:pt x="15" y="127"/>
                  <a:pt x="15" y="127"/>
                  <a:pt x="15" y="127"/>
                </a:cubicBezTo>
                <a:cubicBezTo>
                  <a:pt x="14" y="127"/>
                  <a:pt x="13" y="126"/>
                  <a:pt x="13" y="125"/>
                </a:cubicBezTo>
                <a:lnTo>
                  <a:pt x="13" y="36"/>
                </a:lnTo>
                <a:close/>
                <a:moveTo>
                  <a:pt x="133" y="36"/>
                </a:moveTo>
                <a:cubicBezTo>
                  <a:pt x="133" y="34"/>
                  <a:pt x="133" y="34"/>
                  <a:pt x="135" y="34"/>
                </a:cubicBezTo>
                <a:cubicBezTo>
                  <a:pt x="165" y="34"/>
                  <a:pt x="165" y="34"/>
                  <a:pt x="165" y="34"/>
                </a:cubicBezTo>
                <a:cubicBezTo>
                  <a:pt x="166" y="34"/>
                  <a:pt x="167" y="34"/>
                  <a:pt x="167" y="36"/>
                </a:cubicBezTo>
                <a:cubicBezTo>
                  <a:pt x="167" y="125"/>
                  <a:pt x="167" y="125"/>
                  <a:pt x="167" y="125"/>
                </a:cubicBezTo>
                <a:cubicBezTo>
                  <a:pt x="167" y="126"/>
                  <a:pt x="166" y="127"/>
                  <a:pt x="165" y="127"/>
                </a:cubicBezTo>
                <a:cubicBezTo>
                  <a:pt x="135" y="127"/>
                  <a:pt x="135" y="127"/>
                  <a:pt x="135" y="127"/>
                </a:cubicBezTo>
                <a:cubicBezTo>
                  <a:pt x="133" y="127"/>
                  <a:pt x="133" y="126"/>
                  <a:pt x="133" y="125"/>
                </a:cubicBezTo>
                <a:lnTo>
                  <a:pt x="133" y="36"/>
                </a:lnTo>
                <a:close/>
                <a:moveTo>
                  <a:pt x="67" y="88"/>
                </a:moveTo>
                <a:cubicBezTo>
                  <a:pt x="67" y="87"/>
                  <a:pt x="68" y="86"/>
                  <a:pt x="69" y="86"/>
                </a:cubicBezTo>
                <a:cubicBezTo>
                  <a:pt x="86" y="86"/>
                  <a:pt x="86" y="86"/>
                  <a:pt x="86" y="86"/>
                </a:cubicBezTo>
                <a:cubicBezTo>
                  <a:pt x="87" y="86"/>
                  <a:pt x="88" y="87"/>
                  <a:pt x="88" y="88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88" y="126"/>
                  <a:pt x="87" y="127"/>
                  <a:pt x="86" y="127"/>
                </a:cubicBezTo>
                <a:cubicBezTo>
                  <a:pt x="69" y="127"/>
                  <a:pt x="69" y="127"/>
                  <a:pt x="69" y="127"/>
                </a:cubicBezTo>
                <a:cubicBezTo>
                  <a:pt x="68" y="127"/>
                  <a:pt x="67" y="126"/>
                  <a:pt x="67" y="125"/>
                </a:cubicBezTo>
                <a:lnTo>
                  <a:pt x="67" y="88"/>
                </a:lnTo>
                <a:close/>
                <a:moveTo>
                  <a:pt x="93" y="88"/>
                </a:moveTo>
                <a:cubicBezTo>
                  <a:pt x="93" y="87"/>
                  <a:pt x="94" y="86"/>
                  <a:pt x="95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3" y="86"/>
                  <a:pt x="114" y="87"/>
                  <a:pt x="114" y="88"/>
                </a:cubicBezTo>
                <a:cubicBezTo>
                  <a:pt x="114" y="125"/>
                  <a:pt x="114" y="125"/>
                  <a:pt x="114" y="125"/>
                </a:cubicBezTo>
                <a:cubicBezTo>
                  <a:pt x="114" y="126"/>
                  <a:pt x="113" y="127"/>
                  <a:pt x="112" y="127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4" y="127"/>
                  <a:pt x="93" y="126"/>
                  <a:pt x="93" y="125"/>
                </a:cubicBezTo>
                <a:lnTo>
                  <a:pt x="93" y="88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6291" y="1748481"/>
            <a:ext cx="1492298" cy="2256830"/>
            <a:chOff x="2819562" y="2011866"/>
            <a:chExt cx="1492298" cy="2000121"/>
          </a:xfrm>
        </p:grpSpPr>
        <p:sp>
          <p:nvSpPr>
            <p:cNvPr id="48" name="Rounded Rectangle 47"/>
            <p:cNvSpPr/>
            <p:nvPr/>
          </p:nvSpPr>
          <p:spPr>
            <a:xfrm>
              <a:off x="2852881" y="2879053"/>
              <a:ext cx="1458979" cy="385014"/>
            </a:xfrm>
            <a:prstGeom prst="roundRect">
              <a:avLst>
                <a:gd name="adj" fmla="val 0"/>
              </a:avLst>
            </a:prstGeom>
            <a:solidFill>
              <a:srgbClr val="D26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rtlCol="0" anchor="ctr"/>
            <a:lstStyle/>
            <a:p>
              <a:r>
                <a:rPr lang="en-US" sz="1000" b="1" dirty="0"/>
                <a:t>3</a:t>
              </a:r>
              <a:r>
                <a:rPr lang="en-US" sz="1000" b="1" baseline="30000" dirty="0"/>
                <a:t>rd</a:t>
              </a:r>
              <a:r>
                <a:rPr lang="en-US" sz="1000" b="1" dirty="0"/>
                <a:t> PARTY APP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26335" y="2011866"/>
              <a:ext cx="276226" cy="274638"/>
              <a:chOff x="3741019" y="157978"/>
              <a:chExt cx="276226" cy="274638"/>
            </a:xfrm>
            <a:solidFill>
              <a:schemeClr val="bg1"/>
            </a:solidFill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3741019" y="157978"/>
                <a:ext cx="65088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3741019" y="262753"/>
                <a:ext cx="65088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"/>
              <p:cNvSpPr>
                <a:spLocks noChangeArrowheads="1"/>
              </p:cNvSpPr>
              <p:nvPr/>
            </p:nvSpPr>
            <p:spPr bwMode="auto">
              <a:xfrm>
                <a:off x="3741019" y="369116"/>
                <a:ext cx="650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8"/>
              <p:cNvSpPr>
                <a:spLocks noChangeArrowheads="1"/>
              </p:cNvSpPr>
              <p:nvPr/>
            </p:nvSpPr>
            <p:spPr bwMode="auto">
              <a:xfrm>
                <a:off x="3845794" y="369116"/>
                <a:ext cx="650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3952157" y="369116"/>
                <a:ext cx="650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3952157" y="262753"/>
                <a:ext cx="65088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3845794" y="262753"/>
                <a:ext cx="65088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2"/>
              <p:cNvSpPr>
                <a:spLocks noChangeArrowheads="1"/>
              </p:cNvSpPr>
              <p:nvPr/>
            </p:nvSpPr>
            <p:spPr bwMode="auto">
              <a:xfrm>
                <a:off x="3845794" y="157978"/>
                <a:ext cx="65088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3952157" y="157978"/>
                <a:ext cx="65088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Freeform 17"/>
            <p:cNvSpPr>
              <a:spLocks noEditPoints="1"/>
            </p:cNvSpPr>
            <p:nvPr/>
          </p:nvSpPr>
          <p:spPr bwMode="auto">
            <a:xfrm>
              <a:off x="2819562" y="2415738"/>
              <a:ext cx="291306" cy="290211"/>
            </a:xfrm>
            <a:custGeom>
              <a:avLst/>
              <a:gdLst>
                <a:gd name="T0" fmla="*/ 28 w 216"/>
                <a:gd name="T1" fmla="*/ 56 h 216"/>
                <a:gd name="T2" fmla="*/ 0 w 216"/>
                <a:gd name="T3" fmla="*/ 28 h 216"/>
                <a:gd name="T4" fmla="*/ 28 w 216"/>
                <a:gd name="T5" fmla="*/ 0 h 216"/>
                <a:gd name="T6" fmla="*/ 56 w 216"/>
                <a:gd name="T7" fmla="*/ 28 h 216"/>
                <a:gd name="T8" fmla="*/ 28 w 216"/>
                <a:gd name="T9" fmla="*/ 56 h 216"/>
                <a:gd name="T10" fmla="*/ 108 w 216"/>
                <a:gd name="T11" fmla="*/ 56 h 216"/>
                <a:gd name="T12" fmla="*/ 80 w 216"/>
                <a:gd name="T13" fmla="*/ 28 h 216"/>
                <a:gd name="T14" fmla="*/ 108 w 216"/>
                <a:gd name="T15" fmla="*/ 0 h 216"/>
                <a:gd name="T16" fmla="*/ 136 w 216"/>
                <a:gd name="T17" fmla="*/ 28 h 216"/>
                <a:gd name="T18" fmla="*/ 108 w 216"/>
                <a:gd name="T19" fmla="*/ 56 h 216"/>
                <a:gd name="T20" fmla="*/ 188 w 216"/>
                <a:gd name="T21" fmla="*/ 56 h 216"/>
                <a:gd name="T22" fmla="*/ 160 w 216"/>
                <a:gd name="T23" fmla="*/ 28 h 216"/>
                <a:gd name="T24" fmla="*/ 188 w 216"/>
                <a:gd name="T25" fmla="*/ 0 h 216"/>
                <a:gd name="T26" fmla="*/ 216 w 216"/>
                <a:gd name="T27" fmla="*/ 28 h 216"/>
                <a:gd name="T28" fmla="*/ 188 w 216"/>
                <a:gd name="T29" fmla="*/ 56 h 216"/>
                <a:gd name="T30" fmla="*/ 188 w 216"/>
                <a:gd name="T31" fmla="*/ 136 h 216"/>
                <a:gd name="T32" fmla="*/ 160 w 216"/>
                <a:gd name="T33" fmla="*/ 108 h 216"/>
                <a:gd name="T34" fmla="*/ 188 w 216"/>
                <a:gd name="T35" fmla="*/ 80 h 216"/>
                <a:gd name="T36" fmla="*/ 216 w 216"/>
                <a:gd name="T37" fmla="*/ 108 h 216"/>
                <a:gd name="T38" fmla="*/ 188 w 216"/>
                <a:gd name="T39" fmla="*/ 136 h 216"/>
                <a:gd name="T40" fmla="*/ 108 w 216"/>
                <a:gd name="T41" fmla="*/ 136 h 216"/>
                <a:gd name="T42" fmla="*/ 80 w 216"/>
                <a:gd name="T43" fmla="*/ 108 h 216"/>
                <a:gd name="T44" fmla="*/ 108 w 216"/>
                <a:gd name="T45" fmla="*/ 80 h 216"/>
                <a:gd name="T46" fmla="*/ 136 w 216"/>
                <a:gd name="T47" fmla="*/ 108 h 216"/>
                <a:gd name="T48" fmla="*/ 108 w 216"/>
                <a:gd name="T49" fmla="*/ 136 h 216"/>
                <a:gd name="T50" fmla="*/ 28 w 216"/>
                <a:gd name="T51" fmla="*/ 136 h 216"/>
                <a:gd name="T52" fmla="*/ 0 w 216"/>
                <a:gd name="T53" fmla="*/ 108 h 216"/>
                <a:gd name="T54" fmla="*/ 28 w 216"/>
                <a:gd name="T55" fmla="*/ 80 h 216"/>
                <a:gd name="T56" fmla="*/ 56 w 216"/>
                <a:gd name="T57" fmla="*/ 108 h 216"/>
                <a:gd name="T58" fmla="*/ 28 w 216"/>
                <a:gd name="T59" fmla="*/ 136 h 216"/>
                <a:gd name="T60" fmla="*/ 28 w 216"/>
                <a:gd name="T61" fmla="*/ 216 h 216"/>
                <a:gd name="T62" fmla="*/ 0 w 216"/>
                <a:gd name="T63" fmla="*/ 188 h 216"/>
                <a:gd name="T64" fmla="*/ 28 w 216"/>
                <a:gd name="T65" fmla="*/ 160 h 216"/>
                <a:gd name="T66" fmla="*/ 56 w 216"/>
                <a:gd name="T67" fmla="*/ 188 h 216"/>
                <a:gd name="T68" fmla="*/ 28 w 216"/>
                <a:gd name="T69" fmla="*/ 216 h 216"/>
                <a:gd name="T70" fmla="*/ 108 w 216"/>
                <a:gd name="T71" fmla="*/ 216 h 216"/>
                <a:gd name="T72" fmla="*/ 80 w 216"/>
                <a:gd name="T73" fmla="*/ 188 h 216"/>
                <a:gd name="T74" fmla="*/ 108 w 216"/>
                <a:gd name="T75" fmla="*/ 160 h 216"/>
                <a:gd name="T76" fmla="*/ 136 w 216"/>
                <a:gd name="T77" fmla="*/ 188 h 216"/>
                <a:gd name="T78" fmla="*/ 108 w 216"/>
                <a:gd name="T79" fmla="*/ 216 h 216"/>
                <a:gd name="T80" fmla="*/ 188 w 216"/>
                <a:gd name="T81" fmla="*/ 216 h 216"/>
                <a:gd name="T82" fmla="*/ 160 w 216"/>
                <a:gd name="T83" fmla="*/ 188 h 216"/>
                <a:gd name="T84" fmla="*/ 188 w 216"/>
                <a:gd name="T85" fmla="*/ 160 h 216"/>
                <a:gd name="T86" fmla="*/ 216 w 216"/>
                <a:gd name="T87" fmla="*/ 188 h 216"/>
                <a:gd name="T88" fmla="*/ 188 w 216"/>
                <a:gd name="T8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6" h="21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108" y="56"/>
                  </a:moveTo>
                  <a:cubicBezTo>
                    <a:pt x="93" y="56"/>
                    <a:pt x="80" y="43"/>
                    <a:pt x="80" y="28"/>
                  </a:cubicBezTo>
                  <a:cubicBezTo>
                    <a:pt x="80" y="13"/>
                    <a:pt x="93" y="0"/>
                    <a:pt x="108" y="0"/>
                  </a:cubicBezTo>
                  <a:cubicBezTo>
                    <a:pt x="123" y="0"/>
                    <a:pt x="136" y="13"/>
                    <a:pt x="136" y="28"/>
                  </a:cubicBezTo>
                  <a:cubicBezTo>
                    <a:pt x="136" y="43"/>
                    <a:pt x="123" y="56"/>
                    <a:pt x="108" y="56"/>
                  </a:cubicBezTo>
                  <a:close/>
                  <a:moveTo>
                    <a:pt x="188" y="56"/>
                  </a:moveTo>
                  <a:cubicBezTo>
                    <a:pt x="173" y="56"/>
                    <a:pt x="160" y="43"/>
                    <a:pt x="160" y="28"/>
                  </a:cubicBezTo>
                  <a:cubicBezTo>
                    <a:pt x="160" y="13"/>
                    <a:pt x="173" y="0"/>
                    <a:pt x="188" y="0"/>
                  </a:cubicBezTo>
                  <a:cubicBezTo>
                    <a:pt x="203" y="0"/>
                    <a:pt x="216" y="13"/>
                    <a:pt x="216" y="28"/>
                  </a:cubicBezTo>
                  <a:cubicBezTo>
                    <a:pt x="216" y="43"/>
                    <a:pt x="203" y="56"/>
                    <a:pt x="188" y="56"/>
                  </a:cubicBezTo>
                  <a:close/>
                  <a:moveTo>
                    <a:pt x="188" y="136"/>
                  </a:moveTo>
                  <a:cubicBezTo>
                    <a:pt x="173" y="136"/>
                    <a:pt x="160" y="123"/>
                    <a:pt x="160" y="108"/>
                  </a:cubicBezTo>
                  <a:cubicBezTo>
                    <a:pt x="160" y="93"/>
                    <a:pt x="173" y="80"/>
                    <a:pt x="188" y="80"/>
                  </a:cubicBezTo>
                  <a:cubicBezTo>
                    <a:pt x="203" y="80"/>
                    <a:pt x="216" y="93"/>
                    <a:pt x="216" y="108"/>
                  </a:cubicBezTo>
                  <a:cubicBezTo>
                    <a:pt x="216" y="123"/>
                    <a:pt x="203" y="136"/>
                    <a:pt x="188" y="136"/>
                  </a:cubicBezTo>
                  <a:close/>
                  <a:moveTo>
                    <a:pt x="108" y="136"/>
                  </a:moveTo>
                  <a:cubicBezTo>
                    <a:pt x="93" y="136"/>
                    <a:pt x="80" y="123"/>
                    <a:pt x="80" y="108"/>
                  </a:cubicBezTo>
                  <a:cubicBezTo>
                    <a:pt x="80" y="93"/>
                    <a:pt x="93" y="80"/>
                    <a:pt x="108" y="80"/>
                  </a:cubicBezTo>
                  <a:cubicBezTo>
                    <a:pt x="123" y="80"/>
                    <a:pt x="136" y="93"/>
                    <a:pt x="136" y="108"/>
                  </a:cubicBezTo>
                  <a:cubicBezTo>
                    <a:pt x="136" y="123"/>
                    <a:pt x="123" y="136"/>
                    <a:pt x="108" y="136"/>
                  </a:cubicBezTo>
                  <a:close/>
                  <a:moveTo>
                    <a:pt x="28" y="136"/>
                  </a:moveTo>
                  <a:cubicBezTo>
                    <a:pt x="13" y="136"/>
                    <a:pt x="0" y="123"/>
                    <a:pt x="0" y="108"/>
                  </a:cubicBezTo>
                  <a:cubicBezTo>
                    <a:pt x="0" y="93"/>
                    <a:pt x="13" y="80"/>
                    <a:pt x="28" y="80"/>
                  </a:cubicBezTo>
                  <a:cubicBezTo>
                    <a:pt x="43" y="80"/>
                    <a:pt x="56" y="93"/>
                    <a:pt x="56" y="108"/>
                  </a:cubicBezTo>
                  <a:cubicBezTo>
                    <a:pt x="56" y="123"/>
                    <a:pt x="43" y="136"/>
                    <a:pt x="28" y="136"/>
                  </a:cubicBezTo>
                  <a:close/>
                  <a:moveTo>
                    <a:pt x="28" y="216"/>
                  </a:moveTo>
                  <a:cubicBezTo>
                    <a:pt x="13" y="216"/>
                    <a:pt x="0" y="203"/>
                    <a:pt x="0" y="188"/>
                  </a:cubicBezTo>
                  <a:cubicBezTo>
                    <a:pt x="0" y="173"/>
                    <a:pt x="13" y="160"/>
                    <a:pt x="28" y="160"/>
                  </a:cubicBezTo>
                  <a:cubicBezTo>
                    <a:pt x="43" y="160"/>
                    <a:pt x="56" y="173"/>
                    <a:pt x="56" y="188"/>
                  </a:cubicBezTo>
                  <a:cubicBezTo>
                    <a:pt x="56" y="203"/>
                    <a:pt x="43" y="216"/>
                    <a:pt x="28" y="216"/>
                  </a:cubicBezTo>
                  <a:close/>
                  <a:moveTo>
                    <a:pt x="108" y="216"/>
                  </a:moveTo>
                  <a:cubicBezTo>
                    <a:pt x="93" y="216"/>
                    <a:pt x="80" y="203"/>
                    <a:pt x="80" y="188"/>
                  </a:cubicBezTo>
                  <a:cubicBezTo>
                    <a:pt x="80" y="173"/>
                    <a:pt x="93" y="160"/>
                    <a:pt x="108" y="160"/>
                  </a:cubicBezTo>
                  <a:cubicBezTo>
                    <a:pt x="123" y="160"/>
                    <a:pt x="136" y="173"/>
                    <a:pt x="136" y="188"/>
                  </a:cubicBezTo>
                  <a:cubicBezTo>
                    <a:pt x="136" y="203"/>
                    <a:pt x="123" y="216"/>
                    <a:pt x="108" y="216"/>
                  </a:cubicBezTo>
                  <a:close/>
                  <a:moveTo>
                    <a:pt x="188" y="216"/>
                  </a:moveTo>
                  <a:cubicBezTo>
                    <a:pt x="173" y="216"/>
                    <a:pt x="160" y="203"/>
                    <a:pt x="160" y="188"/>
                  </a:cubicBezTo>
                  <a:cubicBezTo>
                    <a:pt x="160" y="173"/>
                    <a:pt x="173" y="160"/>
                    <a:pt x="188" y="160"/>
                  </a:cubicBezTo>
                  <a:cubicBezTo>
                    <a:pt x="203" y="160"/>
                    <a:pt x="216" y="173"/>
                    <a:pt x="216" y="188"/>
                  </a:cubicBezTo>
                  <a:cubicBezTo>
                    <a:pt x="216" y="203"/>
                    <a:pt x="203" y="216"/>
                    <a:pt x="188" y="2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826335" y="3317904"/>
              <a:ext cx="276226" cy="274638"/>
              <a:chOff x="3741019" y="157978"/>
              <a:chExt cx="276226" cy="274638"/>
            </a:xfrm>
            <a:solidFill>
              <a:schemeClr val="bg1"/>
            </a:solidFill>
          </p:grpSpPr>
          <p:sp>
            <p:nvSpPr>
              <p:cNvPr id="50" name="Rectangle 5"/>
              <p:cNvSpPr>
                <a:spLocks noChangeArrowheads="1"/>
              </p:cNvSpPr>
              <p:nvPr/>
            </p:nvSpPr>
            <p:spPr bwMode="auto">
              <a:xfrm>
                <a:off x="3741019" y="157978"/>
                <a:ext cx="65088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3741019" y="262753"/>
                <a:ext cx="65088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7"/>
              <p:cNvSpPr>
                <a:spLocks noChangeArrowheads="1"/>
              </p:cNvSpPr>
              <p:nvPr/>
            </p:nvSpPr>
            <p:spPr bwMode="auto">
              <a:xfrm>
                <a:off x="3741019" y="369116"/>
                <a:ext cx="650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3845794" y="369116"/>
                <a:ext cx="650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9"/>
              <p:cNvSpPr>
                <a:spLocks noChangeArrowheads="1"/>
              </p:cNvSpPr>
              <p:nvPr/>
            </p:nvSpPr>
            <p:spPr bwMode="auto">
              <a:xfrm>
                <a:off x="3952157" y="369116"/>
                <a:ext cx="650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0"/>
              <p:cNvSpPr>
                <a:spLocks noChangeArrowheads="1"/>
              </p:cNvSpPr>
              <p:nvPr/>
            </p:nvSpPr>
            <p:spPr bwMode="auto">
              <a:xfrm>
                <a:off x="3952157" y="262753"/>
                <a:ext cx="65088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11"/>
              <p:cNvSpPr>
                <a:spLocks noChangeArrowheads="1"/>
              </p:cNvSpPr>
              <p:nvPr/>
            </p:nvSpPr>
            <p:spPr bwMode="auto">
              <a:xfrm>
                <a:off x="3845794" y="262753"/>
                <a:ext cx="65088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12"/>
              <p:cNvSpPr>
                <a:spLocks noChangeArrowheads="1"/>
              </p:cNvSpPr>
              <p:nvPr/>
            </p:nvSpPr>
            <p:spPr bwMode="auto">
              <a:xfrm>
                <a:off x="3845794" y="157978"/>
                <a:ext cx="65088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3"/>
              <p:cNvSpPr>
                <a:spLocks noChangeArrowheads="1"/>
              </p:cNvSpPr>
              <p:nvPr/>
            </p:nvSpPr>
            <p:spPr bwMode="auto">
              <a:xfrm>
                <a:off x="3952157" y="157978"/>
                <a:ext cx="65088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9" name="Freeform 17"/>
            <p:cNvSpPr>
              <a:spLocks noEditPoints="1"/>
            </p:cNvSpPr>
            <p:nvPr/>
          </p:nvSpPr>
          <p:spPr bwMode="auto">
            <a:xfrm>
              <a:off x="2819562" y="3721776"/>
              <a:ext cx="291306" cy="290211"/>
            </a:xfrm>
            <a:custGeom>
              <a:avLst/>
              <a:gdLst>
                <a:gd name="T0" fmla="*/ 28 w 216"/>
                <a:gd name="T1" fmla="*/ 56 h 216"/>
                <a:gd name="T2" fmla="*/ 0 w 216"/>
                <a:gd name="T3" fmla="*/ 28 h 216"/>
                <a:gd name="T4" fmla="*/ 28 w 216"/>
                <a:gd name="T5" fmla="*/ 0 h 216"/>
                <a:gd name="T6" fmla="*/ 56 w 216"/>
                <a:gd name="T7" fmla="*/ 28 h 216"/>
                <a:gd name="T8" fmla="*/ 28 w 216"/>
                <a:gd name="T9" fmla="*/ 56 h 216"/>
                <a:gd name="T10" fmla="*/ 108 w 216"/>
                <a:gd name="T11" fmla="*/ 56 h 216"/>
                <a:gd name="T12" fmla="*/ 80 w 216"/>
                <a:gd name="T13" fmla="*/ 28 h 216"/>
                <a:gd name="T14" fmla="*/ 108 w 216"/>
                <a:gd name="T15" fmla="*/ 0 h 216"/>
                <a:gd name="T16" fmla="*/ 136 w 216"/>
                <a:gd name="T17" fmla="*/ 28 h 216"/>
                <a:gd name="T18" fmla="*/ 108 w 216"/>
                <a:gd name="T19" fmla="*/ 56 h 216"/>
                <a:gd name="T20" fmla="*/ 188 w 216"/>
                <a:gd name="T21" fmla="*/ 56 h 216"/>
                <a:gd name="T22" fmla="*/ 160 w 216"/>
                <a:gd name="T23" fmla="*/ 28 h 216"/>
                <a:gd name="T24" fmla="*/ 188 w 216"/>
                <a:gd name="T25" fmla="*/ 0 h 216"/>
                <a:gd name="T26" fmla="*/ 216 w 216"/>
                <a:gd name="T27" fmla="*/ 28 h 216"/>
                <a:gd name="T28" fmla="*/ 188 w 216"/>
                <a:gd name="T29" fmla="*/ 56 h 216"/>
                <a:gd name="T30" fmla="*/ 188 w 216"/>
                <a:gd name="T31" fmla="*/ 136 h 216"/>
                <a:gd name="T32" fmla="*/ 160 w 216"/>
                <a:gd name="T33" fmla="*/ 108 h 216"/>
                <a:gd name="T34" fmla="*/ 188 w 216"/>
                <a:gd name="T35" fmla="*/ 80 h 216"/>
                <a:gd name="T36" fmla="*/ 216 w 216"/>
                <a:gd name="T37" fmla="*/ 108 h 216"/>
                <a:gd name="T38" fmla="*/ 188 w 216"/>
                <a:gd name="T39" fmla="*/ 136 h 216"/>
                <a:gd name="T40" fmla="*/ 108 w 216"/>
                <a:gd name="T41" fmla="*/ 136 h 216"/>
                <a:gd name="T42" fmla="*/ 80 w 216"/>
                <a:gd name="T43" fmla="*/ 108 h 216"/>
                <a:gd name="T44" fmla="*/ 108 w 216"/>
                <a:gd name="T45" fmla="*/ 80 h 216"/>
                <a:gd name="T46" fmla="*/ 136 w 216"/>
                <a:gd name="T47" fmla="*/ 108 h 216"/>
                <a:gd name="T48" fmla="*/ 108 w 216"/>
                <a:gd name="T49" fmla="*/ 136 h 216"/>
                <a:gd name="T50" fmla="*/ 28 w 216"/>
                <a:gd name="T51" fmla="*/ 136 h 216"/>
                <a:gd name="T52" fmla="*/ 0 w 216"/>
                <a:gd name="T53" fmla="*/ 108 h 216"/>
                <a:gd name="T54" fmla="*/ 28 w 216"/>
                <a:gd name="T55" fmla="*/ 80 h 216"/>
                <a:gd name="T56" fmla="*/ 56 w 216"/>
                <a:gd name="T57" fmla="*/ 108 h 216"/>
                <a:gd name="T58" fmla="*/ 28 w 216"/>
                <a:gd name="T59" fmla="*/ 136 h 216"/>
                <a:gd name="T60" fmla="*/ 28 w 216"/>
                <a:gd name="T61" fmla="*/ 216 h 216"/>
                <a:gd name="T62" fmla="*/ 0 w 216"/>
                <a:gd name="T63" fmla="*/ 188 h 216"/>
                <a:gd name="T64" fmla="*/ 28 w 216"/>
                <a:gd name="T65" fmla="*/ 160 h 216"/>
                <a:gd name="T66" fmla="*/ 56 w 216"/>
                <a:gd name="T67" fmla="*/ 188 h 216"/>
                <a:gd name="T68" fmla="*/ 28 w 216"/>
                <a:gd name="T69" fmla="*/ 216 h 216"/>
                <a:gd name="T70" fmla="*/ 108 w 216"/>
                <a:gd name="T71" fmla="*/ 216 h 216"/>
                <a:gd name="T72" fmla="*/ 80 w 216"/>
                <a:gd name="T73" fmla="*/ 188 h 216"/>
                <a:gd name="T74" fmla="*/ 108 w 216"/>
                <a:gd name="T75" fmla="*/ 160 h 216"/>
                <a:gd name="T76" fmla="*/ 136 w 216"/>
                <a:gd name="T77" fmla="*/ 188 h 216"/>
                <a:gd name="T78" fmla="*/ 108 w 216"/>
                <a:gd name="T79" fmla="*/ 216 h 216"/>
                <a:gd name="T80" fmla="*/ 188 w 216"/>
                <a:gd name="T81" fmla="*/ 216 h 216"/>
                <a:gd name="T82" fmla="*/ 160 w 216"/>
                <a:gd name="T83" fmla="*/ 188 h 216"/>
                <a:gd name="T84" fmla="*/ 188 w 216"/>
                <a:gd name="T85" fmla="*/ 160 h 216"/>
                <a:gd name="T86" fmla="*/ 216 w 216"/>
                <a:gd name="T87" fmla="*/ 188 h 216"/>
                <a:gd name="T88" fmla="*/ 188 w 216"/>
                <a:gd name="T8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6" h="21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108" y="56"/>
                  </a:moveTo>
                  <a:cubicBezTo>
                    <a:pt x="93" y="56"/>
                    <a:pt x="80" y="43"/>
                    <a:pt x="80" y="28"/>
                  </a:cubicBezTo>
                  <a:cubicBezTo>
                    <a:pt x="80" y="13"/>
                    <a:pt x="93" y="0"/>
                    <a:pt x="108" y="0"/>
                  </a:cubicBezTo>
                  <a:cubicBezTo>
                    <a:pt x="123" y="0"/>
                    <a:pt x="136" y="13"/>
                    <a:pt x="136" y="28"/>
                  </a:cubicBezTo>
                  <a:cubicBezTo>
                    <a:pt x="136" y="43"/>
                    <a:pt x="123" y="56"/>
                    <a:pt x="108" y="56"/>
                  </a:cubicBezTo>
                  <a:close/>
                  <a:moveTo>
                    <a:pt x="188" y="56"/>
                  </a:moveTo>
                  <a:cubicBezTo>
                    <a:pt x="173" y="56"/>
                    <a:pt x="160" y="43"/>
                    <a:pt x="160" y="28"/>
                  </a:cubicBezTo>
                  <a:cubicBezTo>
                    <a:pt x="160" y="13"/>
                    <a:pt x="173" y="0"/>
                    <a:pt x="188" y="0"/>
                  </a:cubicBezTo>
                  <a:cubicBezTo>
                    <a:pt x="203" y="0"/>
                    <a:pt x="216" y="13"/>
                    <a:pt x="216" y="28"/>
                  </a:cubicBezTo>
                  <a:cubicBezTo>
                    <a:pt x="216" y="43"/>
                    <a:pt x="203" y="56"/>
                    <a:pt x="188" y="56"/>
                  </a:cubicBezTo>
                  <a:close/>
                  <a:moveTo>
                    <a:pt x="188" y="136"/>
                  </a:moveTo>
                  <a:cubicBezTo>
                    <a:pt x="173" y="136"/>
                    <a:pt x="160" y="123"/>
                    <a:pt x="160" y="108"/>
                  </a:cubicBezTo>
                  <a:cubicBezTo>
                    <a:pt x="160" y="93"/>
                    <a:pt x="173" y="80"/>
                    <a:pt x="188" y="80"/>
                  </a:cubicBezTo>
                  <a:cubicBezTo>
                    <a:pt x="203" y="80"/>
                    <a:pt x="216" y="93"/>
                    <a:pt x="216" y="108"/>
                  </a:cubicBezTo>
                  <a:cubicBezTo>
                    <a:pt x="216" y="123"/>
                    <a:pt x="203" y="136"/>
                    <a:pt x="188" y="136"/>
                  </a:cubicBezTo>
                  <a:close/>
                  <a:moveTo>
                    <a:pt x="108" y="136"/>
                  </a:moveTo>
                  <a:cubicBezTo>
                    <a:pt x="93" y="136"/>
                    <a:pt x="80" y="123"/>
                    <a:pt x="80" y="108"/>
                  </a:cubicBezTo>
                  <a:cubicBezTo>
                    <a:pt x="80" y="93"/>
                    <a:pt x="93" y="80"/>
                    <a:pt x="108" y="80"/>
                  </a:cubicBezTo>
                  <a:cubicBezTo>
                    <a:pt x="123" y="80"/>
                    <a:pt x="136" y="93"/>
                    <a:pt x="136" y="108"/>
                  </a:cubicBezTo>
                  <a:cubicBezTo>
                    <a:pt x="136" y="123"/>
                    <a:pt x="123" y="136"/>
                    <a:pt x="108" y="136"/>
                  </a:cubicBezTo>
                  <a:close/>
                  <a:moveTo>
                    <a:pt x="28" y="136"/>
                  </a:moveTo>
                  <a:cubicBezTo>
                    <a:pt x="13" y="136"/>
                    <a:pt x="0" y="123"/>
                    <a:pt x="0" y="108"/>
                  </a:cubicBezTo>
                  <a:cubicBezTo>
                    <a:pt x="0" y="93"/>
                    <a:pt x="13" y="80"/>
                    <a:pt x="28" y="80"/>
                  </a:cubicBezTo>
                  <a:cubicBezTo>
                    <a:pt x="43" y="80"/>
                    <a:pt x="56" y="93"/>
                    <a:pt x="56" y="108"/>
                  </a:cubicBezTo>
                  <a:cubicBezTo>
                    <a:pt x="56" y="123"/>
                    <a:pt x="43" y="136"/>
                    <a:pt x="28" y="136"/>
                  </a:cubicBezTo>
                  <a:close/>
                  <a:moveTo>
                    <a:pt x="28" y="216"/>
                  </a:moveTo>
                  <a:cubicBezTo>
                    <a:pt x="13" y="216"/>
                    <a:pt x="0" y="203"/>
                    <a:pt x="0" y="188"/>
                  </a:cubicBezTo>
                  <a:cubicBezTo>
                    <a:pt x="0" y="173"/>
                    <a:pt x="13" y="160"/>
                    <a:pt x="28" y="160"/>
                  </a:cubicBezTo>
                  <a:cubicBezTo>
                    <a:pt x="43" y="160"/>
                    <a:pt x="56" y="173"/>
                    <a:pt x="56" y="188"/>
                  </a:cubicBezTo>
                  <a:cubicBezTo>
                    <a:pt x="56" y="203"/>
                    <a:pt x="43" y="216"/>
                    <a:pt x="28" y="216"/>
                  </a:cubicBezTo>
                  <a:close/>
                  <a:moveTo>
                    <a:pt x="108" y="216"/>
                  </a:moveTo>
                  <a:cubicBezTo>
                    <a:pt x="93" y="216"/>
                    <a:pt x="80" y="203"/>
                    <a:pt x="80" y="188"/>
                  </a:cubicBezTo>
                  <a:cubicBezTo>
                    <a:pt x="80" y="173"/>
                    <a:pt x="93" y="160"/>
                    <a:pt x="108" y="160"/>
                  </a:cubicBezTo>
                  <a:cubicBezTo>
                    <a:pt x="123" y="160"/>
                    <a:pt x="136" y="173"/>
                    <a:pt x="136" y="188"/>
                  </a:cubicBezTo>
                  <a:cubicBezTo>
                    <a:pt x="136" y="203"/>
                    <a:pt x="123" y="216"/>
                    <a:pt x="108" y="216"/>
                  </a:cubicBezTo>
                  <a:close/>
                  <a:moveTo>
                    <a:pt x="188" y="216"/>
                  </a:moveTo>
                  <a:cubicBezTo>
                    <a:pt x="173" y="216"/>
                    <a:pt x="160" y="203"/>
                    <a:pt x="160" y="188"/>
                  </a:cubicBezTo>
                  <a:cubicBezTo>
                    <a:pt x="160" y="173"/>
                    <a:pt x="173" y="160"/>
                    <a:pt x="188" y="160"/>
                  </a:cubicBezTo>
                  <a:cubicBezTo>
                    <a:pt x="203" y="160"/>
                    <a:pt x="216" y="173"/>
                    <a:pt x="216" y="188"/>
                  </a:cubicBezTo>
                  <a:cubicBezTo>
                    <a:pt x="216" y="203"/>
                    <a:pt x="203" y="216"/>
                    <a:pt x="188" y="2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74236" t="48086" r="6945" b="42408"/>
          <a:stretch/>
        </p:blipFill>
        <p:spPr>
          <a:xfrm>
            <a:off x="4832890" y="3377088"/>
            <a:ext cx="1150697" cy="32695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2034392" y="2925058"/>
            <a:ext cx="866641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15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CBSA Template">
  <a:themeElements>
    <a:clrScheme name="BCBSA 2019">
      <a:dk1>
        <a:sysClr val="windowText" lastClr="000000"/>
      </a:dk1>
      <a:lt1>
        <a:sysClr val="window" lastClr="FFFFFF"/>
      </a:lt1>
      <a:dk2>
        <a:srgbClr val="004C6C"/>
      </a:dk2>
      <a:lt2>
        <a:srgbClr val="0099D8"/>
      </a:lt2>
      <a:accent1>
        <a:srgbClr val="7DCEF1"/>
      </a:accent1>
      <a:accent2>
        <a:srgbClr val="5F6369"/>
      </a:accent2>
      <a:accent3>
        <a:srgbClr val="A49E99"/>
      </a:accent3>
      <a:accent4>
        <a:srgbClr val="F89C4D"/>
      </a:accent4>
      <a:accent5>
        <a:srgbClr val="CAAA77"/>
      </a:accent5>
      <a:accent6>
        <a:srgbClr val="FFDD55"/>
      </a:accent6>
      <a:hlink>
        <a:srgbClr val="00AEEF"/>
      </a:hlink>
      <a:folHlink>
        <a:srgbClr val="C20AD0"/>
      </a:folHlink>
    </a:clrScheme>
    <a:fontScheme name="BCBS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DIVIDER PAGES">
  <a:themeElements>
    <a:clrScheme name="BCBSA 2019">
      <a:dk1>
        <a:sysClr val="windowText" lastClr="000000"/>
      </a:dk1>
      <a:lt1>
        <a:sysClr val="window" lastClr="FFFFFF"/>
      </a:lt1>
      <a:dk2>
        <a:srgbClr val="004C6C"/>
      </a:dk2>
      <a:lt2>
        <a:srgbClr val="0099D8"/>
      </a:lt2>
      <a:accent1>
        <a:srgbClr val="7DCEF1"/>
      </a:accent1>
      <a:accent2>
        <a:srgbClr val="5F6369"/>
      </a:accent2>
      <a:accent3>
        <a:srgbClr val="A49E99"/>
      </a:accent3>
      <a:accent4>
        <a:srgbClr val="F89C4D"/>
      </a:accent4>
      <a:accent5>
        <a:srgbClr val="CAAA77"/>
      </a:accent5>
      <a:accent6>
        <a:srgbClr val="FFDD55"/>
      </a:accent6>
      <a:hlink>
        <a:srgbClr val="00AEEF"/>
      </a:hlink>
      <a:folHlink>
        <a:srgbClr val="C20AD0"/>
      </a:folHlink>
    </a:clrScheme>
    <a:fontScheme name="BCBSA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8042</TotalTime>
  <Words>17</Words>
  <Application>Microsoft Macintosh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Narrow</vt:lpstr>
      <vt:lpstr>Calibri</vt:lpstr>
      <vt:lpstr>BCBSA Template</vt:lpstr>
      <vt:lpstr>DIVIDER PAGES</vt:lpstr>
      <vt:lpstr>PowerPoint Presentation</vt:lpstr>
    </vt:vector>
  </TitlesOfParts>
  <Company>Blue Cross Blue Shield Association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jewillia</dc:creator>
  <cp:lastModifiedBy>Saul A Kravitz</cp:lastModifiedBy>
  <cp:revision>536</cp:revision>
  <cp:lastPrinted>2020-02-24T15:05:35Z</cp:lastPrinted>
  <dcterms:created xsi:type="dcterms:W3CDTF">2011-02-15T16:50:41Z</dcterms:created>
  <dcterms:modified xsi:type="dcterms:W3CDTF">2020-11-17T18:28:23Z</dcterms:modified>
</cp:coreProperties>
</file>