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25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4" autoAdjust="0"/>
    <p:restoredTop sz="94708"/>
  </p:normalViewPr>
  <p:slideViewPr>
    <p:cSldViewPr snapToGrid="0" snapToObjects="1">
      <p:cViewPr varScale="1">
        <p:scale>
          <a:sx n="171" d="100"/>
          <a:sy n="171" d="100"/>
        </p:scale>
        <p:origin x="81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7/2/22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7/2/22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7/2/22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67193" y="2767633"/>
            <a:ext cx="1929304" cy="4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  <p:pic>
        <p:nvPicPr>
          <p:cNvPr id="12" name="Picture 2" descr="FHIR Accelerator badge">
            <a:extLst>
              <a:ext uri="{FF2B5EF4-FFF2-40B4-BE49-F238E27FC236}">
                <a16:creationId xmlns:a16="http://schemas.microsoft.com/office/drawing/2014/main" id="{D894C441-9702-450C-8C71-2C9A607146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892" y="63285"/>
            <a:ext cx="798699" cy="7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9896" y="4544296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134893"/>
            <a:ext cx="8228883" cy="3376051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1800"/>
            </a:lvl3pPr>
            <a:lvl4pPr>
              <a:spcBef>
                <a:spcPts val="600"/>
              </a:spcBef>
              <a:spcAft>
                <a:spcPts val="0"/>
              </a:spcAft>
              <a:defRPr sz="1800"/>
            </a:lvl4pPr>
            <a:lvl5pPr>
              <a:spcBef>
                <a:spcPts val="60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527243"/>
            <a:ext cx="334190" cy="494020"/>
          </a:xfrm>
          <a:prstGeom prst="rect">
            <a:avLst/>
          </a:prstGeom>
        </p:spPr>
      </p:pic>
      <p:pic>
        <p:nvPicPr>
          <p:cNvPr id="12" name="Picture 2" descr="FHIR Accelerator badge">
            <a:extLst>
              <a:ext uri="{FF2B5EF4-FFF2-40B4-BE49-F238E27FC236}">
                <a16:creationId xmlns:a16="http://schemas.microsoft.com/office/drawing/2014/main" id="{90B851D3-21F9-467B-9DDA-AF8A80AA7B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50" y="43323"/>
            <a:ext cx="798699" cy="7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7/2/22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3070-D222-4F0C-A3E1-AE18044E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152609"/>
            <a:ext cx="8229600" cy="782327"/>
          </a:xfrm>
        </p:spPr>
        <p:txBody>
          <a:bodyPr/>
          <a:lstStyle/>
          <a:p>
            <a:r>
              <a:rPr lang="en-US" sz="2000" dirty="0"/>
              <a:t>EOB Profiles</a:t>
            </a:r>
            <a:br>
              <a:rPr lang="en-US" sz="1800" dirty="0"/>
            </a:br>
            <a:r>
              <a:rPr lang="en-US" sz="1600" dirty="0"/>
              <a:t>Align with Dept of Health &amp; Human Services Claim Submission Standards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5F4C4-DAAB-4491-B5A3-648A42315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C7D0C-6DC5-4BA2-A40E-99114BD8F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2633" t="28586" r="15526" b="15273"/>
          <a:stretch/>
        </p:blipFill>
        <p:spPr>
          <a:xfrm>
            <a:off x="221580" y="1074649"/>
            <a:ext cx="8778041" cy="343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C67F1D0418E4D8CEA030F6226C240" ma:contentTypeVersion="13" ma:contentTypeDescription="Create a new document." ma:contentTypeScope="" ma:versionID="eacabd6a26b552791a79207640423285">
  <xsd:schema xmlns:xsd="http://www.w3.org/2001/XMLSchema" xmlns:xs="http://www.w3.org/2001/XMLSchema" xmlns:p="http://schemas.microsoft.com/office/2006/metadata/properties" xmlns:ns3="fd039111-a3d4-483d-82af-7ea19c5c1cff" xmlns:ns4="3441a4ca-e6b7-4eb7-9d37-d8bac3973302" targetNamespace="http://schemas.microsoft.com/office/2006/metadata/properties" ma:root="true" ma:fieldsID="142e8a5a503bd8014b1ea416b9465201" ns3:_="" ns4:_="">
    <xsd:import namespace="fd039111-a3d4-483d-82af-7ea19c5c1cff"/>
    <xsd:import namespace="3441a4ca-e6b7-4eb7-9d37-d8bac39733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39111-a3d4-483d-82af-7ea19c5c1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41a4ca-e6b7-4eb7-9d37-d8bac39733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1C8A99-0B06-4475-AE99-A1F9C0A19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8B9704-4E07-47B0-BC95-BAEDDA36711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d039111-a3d4-483d-82af-7ea19c5c1cff"/>
    <ds:schemaRef ds:uri="3441a4ca-e6b7-4eb7-9d37-d8bac397330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6E1474-AF3A-489C-A2A1-0B17F3BDDA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39111-a3d4-483d-82af-7ea19c5c1cff"/>
    <ds:schemaRef ds:uri="3441a4ca-e6b7-4eb7-9d37-d8bac3973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4434</TotalTime>
  <Words>60</Words>
  <Application>Microsoft Macintosh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EOB Profiles Align with Dept of Health &amp; Human Services Claim Submission Standards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Corey A Spears</cp:lastModifiedBy>
  <cp:revision>119</cp:revision>
  <dcterms:created xsi:type="dcterms:W3CDTF">2019-03-22T18:05:01Z</dcterms:created>
  <dcterms:modified xsi:type="dcterms:W3CDTF">2022-07-02T22:49:13Z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0x0101003D0C67F1D0418E4D8CEA030F6226C240</vt:lpwstr>
  </property>
</Properties>
</file>