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</p:sldMasterIdLst>
  <p:notesMasterIdLst>
    <p:notesMasterId r:id="rId6"/>
  </p:notesMasterIdLst>
  <p:handoutMasterIdLst>
    <p:handoutMasterId r:id="rId7"/>
  </p:handoutMasterIdLst>
  <p:sldIdLst>
    <p:sldId id="266" r:id="rId5"/>
  </p:sldIdLst>
  <p:sldSz cx="12161838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4E8387B-9B6A-4702-9C3F-EE394280D9C8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Sommer" initials="JS" lastIdx="2" clrIdx="0">
    <p:extLst>
      <p:ext uri="{19B8F6BF-5375-455C-9EA6-DF929625EA0E}">
        <p15:presenceInfo xmlns:p15="http://schemas.microsoft.com/office/powerpoint/2012/main" userId="Julie Sommer" providerId="None"/>
      </p:ext>
    </p:extLst>
  </p:cmAuthor>
  <p:cmAuthor id="2" name="Mark Roberts" initials="MR" lastIdx="4" clrIdx="1">
    <p:extLst>
      <p:ext uri="{19B8F6BF-5375-455C-9EA6-DF929625EA0E}">
        <p15:presenceInfo xmlns:p15="http://schemas.microsoft.com/office/powerpoint/2012/main" userId="e8b0c53b09b5d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687CA1"/>
    <a:srgbClr val="E1E5ED"/>
    <a:srgbClr val="193560"/>
    <a:srgbClr val="EBECF0"/>
    <a:srgbClr val="000000"/>
    <a:srgbClr val="84A8DF"/>
    <a:srgbClr val="B3B3B3"/>
    <a:srgbClr val="D1D1D1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5" autoAdjust="0"/>
    <p:restoredTop sz="93949" autoAdjust="0"/>
  </p:normalViewPr>
  <p:slideViewPr>
    <p:cSldViewPr>
      <p:cViewPr varScale="1">
        <p:scale>
          <a:sx n="159" d="100"/>
          <a:sy n="159" d="100"/>
        </p:scale>
        <p:origin x="162" y="-360"/>
      </p:cViewPr>
      <p:guideLst>
        <p:guide orient="horz" pos="2160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14053C-D216-4B34-9050-3479A1921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437" y="198437"/>
            <a:ext cx="1703640" cy="49982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7E3588E-651B-4C77-8168-2A24C923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" y="8123237"/>
            <a:ext cx="695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6BE2C8-C587-4E2D-B7C4-01397AFBE4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257" y="17783492"/>
            <a:ext cx="6766560" cy="0"/>
          </a:xfrm>
          <a:prstGeom prst="straightConnector1">
            <a:avLst/>
          </a:prstGeom>
          <a:noFill/>
          <a:ln w="3175">
            <a:solidFill>
              <a:srgbClr val="1935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867A32-D315-41E5-BFCD-7D082F0947B5}"/>
              </a:ext>
            </a:extLst>
          </p:cNvPr>
          <p:cNvSpPr/>
          <p:nvPr/>
        </p:nvSpPr>
        <p:spPr>
          <a:xfrm>
            <a:off x="274637" y="8730605"/>
            <a:ext cx="6477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1935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LEAVITT PARTNERS, LLC</a:t>
            </a:r>
            <a:r>
              <a:rPr lang="en-US" sz="900" dirty="0">
                <a:solidFill>
                  <a:srgbClr val="001783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US" sz="900" dirty="0">
                <a:solidFill>
                  <a:srgbClr val="00000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     801-538-5082     I     Offices in Salt Lake City, Chicago, and Washington, D.C.     I     LeavittPartners.com</a:t>
            </a:r>
            <a:endParaRPr lang="en-US" sz="9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5969FF-62D6-4ED2-8113-CAF4E693E79C}"/>
              </a:ext>
            </a:extLst>
          </p:cNvPr>
          <p:cNvCxnSpPr/>
          <p:nvPr/>
        </p:nvCxnSpPr>
        <p:spPr>
          <a:xfrm>
            <a:off x="404177" y="8654405"/>
            <a:ext cx="62179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692150"/>
            <a:ext cx="6143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FEBEC-59D0-429E-A150-9CCC84EA1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674" y="226155"/>
            <a:ext cx="1209886" cy="354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1544A9-70B5-4686-8760-2A43A8CD7F99}"/>
              </a:ext>
            </a:extLst>
          </p:cNvPr>
          <p:cNvSpPr/>
          <p:nvPr/>
        </p:nvSpPr>
        <p:spPr>
          <a:xfrm>
            <a:off x="274637" y="8730605"/>
            <a:ext cx="6477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19356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LEAVITT PARTNERS, LLC</a:t>
            </a:r>
            <a:r>
              <a:rPr lang="en-US" sz="900" dirty="0">
                <a:solidFill>
                  <a:srgbClr val="001783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    </a:t>
            </a:r>
            <a:r>
              <a:rPr lang="en-US" sz="900" dirty="0">
                <a:solidFill>
                  <a:srgbClr val="000000"/>
                </a:solidFill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     801-538-5082     I     Offices in Salt Lake City, Chicago, and Washington, D.C.     I     LeavittPartners.com</a:t>
            </a:r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EA9CCA-71E0-43F0-B0A9-3ED9BADF84DF}"/>
              </a:ext>
            </a:extLst>
          </p:cNvPr>
          <p:cNvCxnSpPr/>
          <p:nvPr/>
        </p:nvCxnSpPr>
        <p:spPr>
          <a:xfrm>
            <a:off x="404177" y="8654405"/>
            <a:ext cx="621792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9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 Light" panose="020F0302020204030204" pitchFamily="34" charset="0"/>
        <a:ea typeface="+mn-ea"/>
        <a:cs typeface="Calibri Light" panose="020F03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11" Type="http://schemas.openxmlformats.org/officeDocument/2006/relationships/image" Target="../media/image15.sv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F1B55745-D03C-4A10-8511-A14F966131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93"/>
          <a:stretch/>
        </p:blipFill>
        <p:spPr>
          <a:xfrm>
            <a:off x="7624514" y="0"/>
            <a:ext cx="4537324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A2AF74B-71E1-476E-9EBE-4BB51DBF07B6}"/>
              </a:ext>
            </a:extLst>
          </p:cNvPr>
          <p:cNvGrpSpPr/>
          <p:nvPr userDrawn="1"/>
        </p:nvGrpSpPr>
        <p:grpSpPr>
          <a:xfrm rot="16200000" flipH="1">
            <a:off x="1065809" y="-1142998"/>
            <a:ext cx="6858002" cy="9143999"/>
            <a:chOff x="-3358" y="0"/>
            <a:chExt cx="12164270" cy="5976064"/>
          </a:xfrm>
        </p:grpSpPr>
        <p:sp>
          <p:nvSpPr>
            <p:cNvPr id="4" name="Flowchart: Manual Input 5">
              <a:extLst>
                <a:ext uri="{FF2B5EF4-FFF2-40B4-BE49-F238E27FC236}">
                  <a16:creationId xmlns:a16="http://schemas.microsoft.com/office/drawing/2014/main" id="{1A090369-6EF2-4961-A602-763DB5712A9A}"/>
                </a:ext>
              </a:extLst>
            </p:cNvPr>
            <p:cNvSpPr/>
            <p:nvPr userDrawn="1"/>
          </p:nvSpPr>
          <p:spPr>
            <a:xfrm flipV="1">
              <a:off x="-3358" y="228600"/>
              <a:ext cx="12164270" cy="5747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963 h 8963"/>
                <a:gd name="connsiteX1" fmla="*/ 9971 w 10000"/>
                <a:gd name="connsiteY1" fmla="*/ 0 h 8963"/>
                <a:gd name="connsiteX2" fmla="*/ 10000 w 10000"/>
                <a:gd name="connsiteY2" fmla="*/ 8963 h 8963"/>
                <a:gd name="connsiteX3" fmla="*/ 0 w 10000"/>
                <a:gd name="connsiteY3" fmla="*/ 8963 h 8963"/>
                <a:gd name="connsiteX4" fmla="*/ 0 w 10000"/>
                <a:gd name="connsiteY4" fmla="*/ 963 h 8963"/>
                <a:gd name="connsiteX0" fmla="*/ 0 w 10000"/>
                <a:gd name="connsiteY0" fmla="*/ 1093 h 10019"/>
                <a:gd name="connsiteX1" fmla="*/ 9985 w 10000"/>
                <a:gd name="connsiteY1" fmla="*/ 0 h 10019"/>
                <a:gd name="connsiteX2" fmla="*/ 10000 w 10000"/>
                <a:gd name="connsiteY2" fmla="*/ 10019 h 10019"/>
                <a:gd name="connsiteX3" fmla="*/ 0 w 10000"/>
                <a:gd name="connsiteY3" fmla="*/ 10019 h 10019"/>
                <a:gd name="connsiteX4" fmla="*/ 0 w 10000"/>
                <a:gd name="connsiteY4" fmla="*/ 1093 h 10019"/>
                <a:gd name="connsiteX0" fmla="*/ 0 w 10002"/>
                <a:gd name="connsiteY0" fmla="*/ 1168 h 10094"/>
                <a:gd name="connsiteX1" fmla="*/ 9999 w 10002"/>
                <a:gd name="connsiteY1" fmla="*/ 0 h 10094"/>
                <a:gd name="connsiteX2" fmla="*/ 10000 w 10002"/>
                <a:gd name="connsiteY2" fmla="*/ 10094 h 10094"/>
                <a:gd name="connsiteX3" fmla="*/ 0 w 10002"/>
                <a:gd name="connsiteY3" fmla="*/ 10094 h 10094"/>
                <a:gd name="connsiteX4" fmla="*/ 0 w 10002"/>
                <a:gd name="connsiteY4" fmla="*/ 1168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2" h="10094">
                  <a:moveTo>
                    <a:pt x="0" y="1168"/>
                  </a:moveTo>
                  <a:lnTo>
                    <a:pt x="9999" y="0"/>
                  </a:lnTo>
                  <a:cubicBezTo>
                    <a:pt x="10009" y="3334"/>
                    <a:pt x="9990" y="6760"/>
                    <a:pt x="10000" y="10094"/>
                  </a:cubicBezTo>
                  <a:lnTo>
                    <a:pt x="0" y="10094"/>
                  </a:lnTo>
                  <a:lnTo>
                    <a:pt x="0" y="116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nual Input 5">
              <a:extLst>
                <a:ext uri="{FF2B5EF4-FFF2-40B4-BE49-F238E27FC236}">
                  <a16:creationId xmlns:a16="http://schemas.microsoft.com/office/drawing/2014/main" id="{99F207BC-2E0D-4A81-B073-E70945D6ED37}"/>
                </a:ext>
              </a:extLst>
            </p:cNvPr>
            <p:cNvSpPr/>
            <p:nvPr userDrawn="1"/>
          </p:nvSpPr>
          <p:spPr>
            <a:xfrm flipV="1">
              <a:off x="-3357" y="0"/>
              <a:ext cx="12164269" cy="574746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963 h 8963"/>
                <a:gd name="connsiteX1" fmla="*/ 9971 w 10000"/>
                <a:gd name="connsiteY1" fmla="*/ 0 h 8963"/>
                <a:gd name="connsiteX2" fmla="*/ 10000 w 10000"/>
                <a:gd name="connsiteY2" fmla="*/ 8963 h 8963"/>
                <a:gd name="connsiteX3" fmla="*/ 0 w 10000"/>
                <a:gd name="connsiteY3" fmla="*/ 8963 h 8963"/>
                <a:gd name="connsiteX4" fmla="*/ 0 w 10000"/>
                <a:gd name="connsiteY4" fmla="*/ 963 h 8963"/>
                <a:gd name="connsiteX0" fmla="*/ 0 w 10000"/>
                <a:gd name="connsiteY0" fmla="*/ 1093 h 10019"/>
                <a:gd name="connsiteX1" fmla="*/ 9985 w 10000"/>
                <a:gd name="connsiteY1" fmla="*/ 0 h 10019"/>
                <a:gd name="connsiteX2" fmla="*/ 10000 w 10000"/>
                <a:gd name="connsiteY2" fmla="*/ 10019 h 10019"/>
                <a:gd name="connsiteX3" fmla="*/ 0 w 10000"/>
                <a:gd name="connsiteY3" fmla="*/ 10019 h 10019"/>
                <a:gd name="connsiteX4" fmla="*/ 0 w 10000"/>
                <a:gd name="connsiteY4" fmla="*/ 1093 h 10019"/>
                <a:gd name="connsiteX0" fmla="*/ 0 w 10002"/>
                <a:gd name="connsiteY0" fmla="*/ 1168 h 10094"/>
                <a:gd name="connsiteX1" fmla="*/ 9999 w 10002"/>
                <a:gd name="connsiteY1" fmla="*/ 0 h 10094"/>
                <a:gd name="connsiteX2" fmla="*/ 10000 w 10002"/>
                <a:gd name="connsiteY2" fmla="*/ 10094 h 10094"/>
                <a:gd name="connsiteX3" fmla="*/ 0 w 10002"/>
                <a:gd name="connsiteY3" fmla="*/ 10094 h 10094"/>
                <a:gd name="connsiteX4" fmla="*/ 0 w 10002"/>
                <a:gd name="connsiteY4" fmla="*/ 1168 h 1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2" h="10094">
                  <a:moveTo>
                    <a:pt x="0" y="1168"/>
                  </a:moveTo>
                  <a:lnTo>
                    <a:pt x="9999" y="0"/>
                  </a:lnTo>
                  <a:cubicBezTo>
                    <a:pt x="10009" y="3334"/>
                    <a:pt x="9990" y="6760"/>
                    <a:pt x="10000" y="10094"/>
                  </a:cubicBezTo>
                  <a:lnTo>
                    <a:pt x="0" y="10094"/>
                  </a:lnTo>
                  <a:lnTo>
                    <a:pt x="0" y="116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CACF1783-D4E1-488D-B2F5-C0D20196AC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3519" y="6204664"/>
            <a:ext cx="1887619" cy="5207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FA2E698-09EE-4A73-880C-71492F238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519" y="2002050"/>
            <a:ext cx="7086600" cy="757130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D93D9E3-A954-432A-AF03-FC9F367EA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519" y="2893418"/>
            <a:ext cx="708660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6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4D5687-C233-4148-BF13-E7E0728BD8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8" y="5028786"/>
            <a:ext cx="1887619" cy="104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8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EA60E9-DBA5-4E9C-9141-6AB496A5874E}"/>
              </a:ext>
            </a:extLst>
          </p:cNvPr>
          <p:cNvSpPr/>
          <p:nvPr userDrawn="1"/>
        </p:nvSpPr>
        <p:spPr>
          <a:xfrm>
            <a:off x="0" y="0"/>
            <a:ext cx="1216183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9ADDC2-A894-4CDC-AED0-C9174A5821F3}"/>
              </a:ext>
            </a:extLst>
          </p:cNvPr>
          <p:cNvCxnSpPr/>
          <p:nvPr userDrawn="1"/>
        </p:nvCxnSpPr>
        <p:spPr>
          <a:xfrm>
            <a:off x="2080419" y="1447800"/>
            <a:ext cx="8001000" cy="0"/>
          </a:xfrm>
          <a:prstGeom prst="line">
            <a:avLst/>
          </a:prstGeom>
          <a:ln w="76200"/>
          <a:effectLst>
            <a:outerShdw dist="50800" dir="1800000" algn="tl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2D847D-1DC6-4F31-A266-8938C7B3A457}"/>
              </a:ext>
            </a:extLst>
          </p:cNvPr>
          <p:cNvCxnSpPr/>
          <p:nvPr userDrawn="1"/>
        </p:nvCxnSpPr>
        <p:spPr>
          <a:xfrm>
            <a:off x="2080419" y="5410200"/>
            <a:ext cx="8001000" cy="0"/>
          </a:xfrm>
          <a:prstGeom prst="line">
            <a:avLst/>
          </a:prstGeom>
          <a:ln w="76200"/>
          <a:effectLst>
            <a:outerShdw dist="50800" dir="1800000" algn="tl" rotWithShape="0">
              <a:schemeClr val="accent1"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FA35E2-D557-4B7C-B00B-1EDBE87F0C33}"/>
              </a:ext>
            </a:extLst>
          </p:cNvPr>
          <p:cNvSpPr txBox="1"/>
          <p:nvPr userDrawn="1"/>
        </p:nvSpPr>
        <p:spPr>
          <a:xfrm>
            <a:off x="5318919" y="297373"/>
            <a:ext cx="1524000" cy="31547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 dirty="0">
                <a:solidFill>
                  <a:srgbClr val="7F90A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Book" panose="020B0503020102020204" pitchFamily="34" charset="0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D41EA-842B-44CB-812E-C567A5257E29}"/>
              </a:ext>
            </a:extLst>
          </p:cNvPr>
          <p:cNvSpPr txBox="1"/>
          <p:nvPr userDrawn="1"/>
        </p:nvSpPr>
        <p:spPr>
          <a:xfrm flipH="1" flipV="1">
            <a:off x="5341938" y="3398327"/>
            <a:ext cx="1524000" cy="3154710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9900">
                <a:solidFill>
                  <a:srgbClr val="7F90A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Franklin Gothic Book" panose="020B0503020102020204" pitchFamily="34" charset="0"/>
              </a:rPr>
              <a:t>“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14E791-E581-4128-AE68-88B9AB0C4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00313" y="1555427"/>
            <a:ext cx="7161212" cy="3747146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l" defTabSz="914400" rtl="0" eaLnBrk="1" latinLnBrk="0" hangingPunct="1"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301790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2A913A-0EAC-43F3-B58B-58AB7EAB92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61838" cy="6858000"/>
          </a:xfrm>
          <a:prstGeom prst="rec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ADFCD24-8290-4545-9471-62D9D468EA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2119" y="3810000"/>
            <a:ext cx="8991600" cy="2438400"/>
          </a:xfrm>
          <a:prstGeom prst="rect">
            <a:avLst/>
          </a:prstGeom>
          <a:noFill/>
        </p:spPr>
        <p:txBody>
          <a:bodyPr anchor="b" anchorCtr="0"/>
          <a:lstStyle>
            <a:lvl1pPr marL="0" indent="0" algn="l" defTabSz="914400" rtl="0" eaLnBrk="1" latinLnBrk="0" hangingPunct="1">
              <a:buNone/>
              <a:defRPr lang="en-US" sz="3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3706294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A92A913A-0EAC-43F3-B58B-58AB7EAB92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61838" cy="6858000"/>
          </a:xfrm>
          <a:prstGeom prst="rec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50407A-B9A1-41FD-951D-D771510E6D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8333"/>
          <a:stretch/>
        </p:blipFill>
        <p:spPr>
          <a:xfrm>
            <a:off x="5395119" y="0"/>
            <a:ext cx="6766719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0043641-66FC-4BD4-90B9-CE0E7FC79B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7719" y="1371600"/>
            <a:ext cx="4648200" cy="5181600"/>
          </a:xfrm>
          <a:prstGeom prst="rect">
            <a:avLst/>
          </a:prstGeom>
          <a:noFill/>
        </p:spPr>
        <p:txBody>
          <a:bodyPr anchor="ctr" anchorCtr="0"/>
          <a:lstStyle>
            <a:lvl1pPr marL="0" indent="0" algn="l" defTabSz="914400" rtl="0" eaLnBrk="1" latinLnBrk="0" hangingPunct="1"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689B32-30B9-4063-9EA4-000E65FE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6336" y="632359"/>
            <a:ext cx="4659583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4075206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F88A8E68-0BA0-4E36-A262-4ACA893ECBBE}"/>
              </a:ext>
            </a:extLst>
          </p:cNvPr>
          <p:cNvSpPr/>
          <p:nvPr userDrawn="1"/>
        </p:nvSpPr>
        <p:spPr>
          <a:xfrm>
            <a:off x="1966119" y="3657600"/>
            <a:ext cx="1833740" cy="1996434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8899F82-FE4F-48DA-B23A-F3398493095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23519" y="3124200"/>
            <a:ext cx="7846060" cy="306323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Enter Quote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035CAC-6E80-49F6-880B-98CA0E2891A5}"/>
              </a:ext>
            </a:extLst>
          </p:cNvPr>
          <p:cNvSpPr/>
          <p:nvPr userDrawn="1"/>
        </p:nvSpPr>
        <p:spPr>
          <a:xfrm>
            <a:off x="613569" y="6003925"/>
            <a:ext cx="438150" cy="473075"/>
          </a:xfrm>
          <a:custGeom>
            <a:avLst/>
            <a:gdLst>
              <a:gd name="connsiteX0" fmla="*/ 101600 w 438150"/>
              <a:gd name="connsiteY0" fmla="*/ 0 h 473075"/>
              <a:gd name="connsiteX1" fmla="*/ 0 w 438150"/>
              <a:gd name="connsiteY1" fmla="*/ 473075 h 473075"/>
              <a:gd name="connsiteX2" fmla="*/ 438150 w 438150"/>
              <a:gd name="connsiteY2" fmla="*/ 469900 h 47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8150" h="473075">
                <a:moveTo>
                  <a:pt x="101600" y="0"/>
                </a:moveTo>
                <a:lnTo>
                  <a:pt x="0" y="473075"/>
                </a:lnTo>
                <a:lnTo>
                  <a:pt x="438150" y="469900"/>
                </a:ln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A8C9C7-A154-4257-86A4-4C5F4FA54F82}"/>
              </a:ext>
            </a:extLst>
          </p:cNvPr>
          <p:cNvSpPr/>
          <p:nvPr userDrawn="1"/>
        </p:nvSpPr>
        <p:spPr>
          <a:xfrm>
            <a:off x="0" y="0"/>
            <a:ext cx="12161838" cy="220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689B32-30B9-4063-9EA4-000E65FE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285" y="1448121"/>
            <a:ext cx="11310293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9F79E25-E178-41EB-95F2-C622839B478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6919" y="3886200"/>
            <a:ext cx="2662984" cy="2453634"/>
          </a:xfrm>
          <a:prstGeom prst="flowChartInputOutput">
            <a:avLst/>
          </a:pr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687948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B701457-28F8-4B2A-A1A8-42FD07FEAC22}"/>
              </a:ext>
            </a:extLst>
          </p:cNvPr>
          <p:cNvSpPr/>
          <p:nvPr userDrawn="1"/>
        </p:nvSpPr>
        <p:spPr>
          <a:xfrm>
            <a:off x="4166305" y="6019802"/>
            <a:ext cx="7995533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89188-B0BD-440A-9D01-7DB4582962B2}"/>
              </a:ext>
            </a:extLst>
          </p:cNvPr>
          <p:cNvSpPr/>
          <p:nvPr userDrawn="1"/>
        </p:nvSpPr>
        <p:spPr>
          <a:xfrm>
            <a:off x="0" y="6019803"/>
            <a:ext cx="2566105" cy="83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16868-3835-400E-BBE9-2C4CEEC9DDC0}"/>
              </a:ext>
            </a:extLst>
          </p:cNvPr>
          <p:cNvSpPr/>
          <p:nvPr userDrawn="1"/>
        </p:nvSpPr>
        <p:spPr>
          <a:xfrm>
            <a:off x="2566105" y="6019802"/>
            <a:ext cx="1600200" cy="838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6533D-AD6A-45BE-A571-503B5D1E5B86}"/>
              </a:ext>
            </a:extLst>
          </p:cNvPr>
          <p:cNvSpPr txBox="1"/>
          <p:nvPr userDrawn="1"/>
        </p:nvSpPr>
        <p:spPr>
          <a:xfrm>
            <a:off x="5434686" y="6312938"/>
            <a:ext cx="217226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www.leavittpartners.com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6F94DA-E244-4B2A-A686-2CB21EDE214E}"/>
              </a:ext>
            </a:extLst>
          </p:cNvPr>
          <p:cNvSpPr/>
          <p:nvPr userDrawn="1"/>
        </p:nvSpPr>
        <p:spPr>
          <a:xfrm>
            <a:off x="1145924" y="6289855"/>
            <a:ext cx="2648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801-538-5082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26" name="Graphic 25" descr="Receiver">
            <a:extLst>
              <a:ext uri="{FF2B5EF4-FFF2-40B4-BE49-F238E27FC236}">
                <a16:creationId xmlns:a16="http://schemas.microsoft.com/office/drawing/2014/main" id="{F284A1E3-594C-46C4-9E33-25716966AD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792802">
            <a:off x="700284" y="6184812"/>
            <a:ext cx="548640" cy="54864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A09837F-FA27-44DB-B574-A3838D329B5B}"/>
              </a:ext>
            </a:extLst>
          </p:cNvPr>
          <p:cNvGrpSpPr/>
          <p:nvPr userDrawn="1"/>
        </p:nvGrpSpPr>
        <p:grpSpPr>
          <a:xfrm>
            <a:off x="4691825" y="6128033"/>
            <a:ext cx="685280" cy="685280"/>
            <a:chOff x="7281721" y="4553642"/>
            <a:chExt cx="685280" cy="685280"/>
          </a:xfrm>
          <a:solidFill>
            <a:schemeClr val="bg1"/>
          </a:solidFill>
        </p:grpSpPr>
        <p:pic>
          <p:nvPicPr>
            <p:cNvPr id="28" name="Graphic 27" descr="Monitor">
              <a:extLst>
                <a:ext uri="{FF2B5EF4-FFF2-40B4-BE49-F238E27FC236}">
                  <a16:creationId xmlns:a16="http://schemas.microsoft.com/office/drawing/2014/main" id="{A1F71A06-5DF0-4630-9A1C-7D0125BFEA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81721" y="4553642"/>
              <a:ext cx="685280" cy="685280"/>
            </a:xfrm>
            <a:prstGeom prst="rect">
              <a:avLst/>
            </a:prstGeom>
          </p:spPr>
        </p:pic>
        <p:pic>
          <p:nvPicPr>
            <p:cNvPr id="29" name="Graphic 28" descr="World">
              <a:extLst>
                <a:ext uri="{FF2B5EF4-FFF2-40B4-BE49-F238E27FC236}">
                  <a16:creationId xmlns:a16="http://schemas.microsoft.com/office/drawing/2014/main" id="{60708FEA-ADBD-40F6-88E5-A937F7F4C1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53041" y="4678564"/>
              <a:ext cx="342640" cy="34264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2012BB0-DA42-43DE-AF3B-B46348710A22}"/>
              </a:ext>
            </a:extLst>
          </p:cNvPr>
          <p:cNvSpPr/>
          <p:nvPr userDrawn="1"/>
        </p:nvSpPr>
        <p:spPr>
          <a:xfrm>
            <a:off x="0" y="5725284"/>
            <a:ext cx="679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Offices in Salt Lake City, Chicago, and Washington, D.C. </a:t>
            </a:r>
            <a:endParaRPr lang="en-US" sz="1600" b="1" kern="1200" dirty="0">
              <a:solidFill>
                <a:schemeClr val="accent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31" name="Picture 14" descr="Image result for twitter icon white">
            <a:extLst>
              <a:ext uri="{FF2B5EF4-FFF2-40B4-BE49-F238E27FC236}">
                <a16:creationId xmlns:a16="http://schemas.microsoft.com/office/drawing/2014/main" id="{9784587D-A490-4807-8D00-5AC54C9BF0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46" y="6203536"/>
            <a:ext cx="5377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2EC24D-CA7E-411B-862D-176C8FFEE85B}"/>
              </a:ext>
            </a:extLst>
          </p:cNvPr>
          <p:cNvSpPr txBox="1"/>
          <p:nvPr userDrawn="1"/>
        </p:nvSpPr>
        <p:spPr>
          <a:xfrm>
            <a:off x="9733254" y="6286555"/>
            <a:ext cx="152926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@</a:t>
            </a:r>
            <a:r>
              <a:rPr lang="en-US" sz="1600" b="1" kern="12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LeavittPartners</a:t>
            </a:r>
            <a:endParaRPr lang="en-US" sz="16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66F45C-241C-4BDD-AD13-412AE2F234C3}"/>
              </a:ext>
            </a:extLst>
          </p:cNvPr>
          <p:cNvGrpSpPr/>
          <p:nvPr userDrawn="1"/>
        </p:nvGrpSpPr>
        <p:grpSpPr>
          <a:xfrm>
            <a:off x="4160679" y="1676400"/>
            <a:ext cx="3840480" cy="2346960"/>
            <a:chOff x="2575560" y="2514600"/>
            <a:chExt cx="3840480" cy="2346960"/>
          </a:xfrm>
        </p:grpSpPr>
        <p:sp>
          <p:nvSpPr>
            <p:cNvPr id="19" name="Flowchart: Sequential Access Storage 18">
              <a:extLst>
                <a:ext uri="{FF2B5EF4-FFF2-40B4-BE49-F238E27FC236}">
                  <a16:creationId xmlns:a16="http://schemas.microsoft.com/office/drawing/2014/main" id="{2DF62C38-6EBE-4526-B7F6-4CAF3D85C3E3}"/>
                </a:ext>
              </a:extLst>
            </p:cNvPr>
            <p:cNvSpPr/>
            <p:nvPr userDrawn="1"/>
          </p:nvSpPr>
          <p:spPr>
            <a:xfrm>
              <a:off x="4069080" y="2514600"/>
              <a:ext cx="2346960" cy="2346960"/>
            </a:xfrm>
            <a:prstGeom prst="flowChartMagneticTape">
              <a:avLst/>
            </a:prstGeom>
            <a:solidFill>
              <a:srgbClr val="1935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Sequential Access Storage 19">
              <a:extLst>
                <a:ext uri="{FF2B5EF4-FFF2-40B4-BE49-F238E27FC236}">
                  <a16:creationId xmlns:a16="http://schemas.microsoft.com/office/drawing/2014/main" id="{0ACD25B8-420E-457F-90F0-E26C884E6674}"/>
                </a:ext>
              </a:extLst>
            </p:cNvPr>
            <p:cNvSpPr/>
            <p:nvPr userDrawn="1"/>
          </p:nvSpPr>
          <p:spPr>
            <a:xfrm flipH="1">
              <a:off x="2575560" y="2514600"/>
              <a:ext cx="2346960" cy="2346960"/>
            </a:xfrm>
            <a:prstGeom prst="flowChartMagneticTape">
              <a:avLst/>
            </a:prstGeom>
            <a:solidFill>
              <a:srgbClr val="00B050">
                <a:alpha val="8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0C44C-B656-4132-A28E-928DBAB91296}"/>
                </a:ext>
              </a:extLst>
            </p:cNvPr>
            <p:cNvSpPr txBox="1"/>
            <p:nvPr userDrawn="1"/>
          </p:nvSpPr>
          <p:spPr>
            <a:xfrm>
              <a:off x="336804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Q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B615DF-854E-46B9-8047-621789C41B26}"/>
                </a:ext>
              </a:extLst>
            </p:cNvPr>
            <p:cNvSpPr txBox="1"/>
            <p:nvPr userDrawn="1"/>
          </p:nvSpPr>
          <p:spPr>
            <a:xfrm>
              <a:off x="407670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&amp;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307F6E-4641-4D25-82F1-407027242185}"/>
                </a:ext>
              </a:extLst>
            </p:cNvPr>
            <p:cNvSpPr txBox="1"/>
            <p:nvPr userDrawn="1"/>
          </p:nvSpPr>
          <p:spPr>
            <a:xfrm>
              <a:off x="4861560" y="3087916"/>
              <a:ext cx="76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580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281CE4D-B924-445B-A251-F2A68EFFF1B2}"/>
              </a:ext>
            </a:extLst>
          </p:cNvPr>
          <p:cNvGrpSpPr/>
          <p:nvPr userDrawn="1"/>
        </p:nvGrpSpPr>
        <p:grpSpPr>
          <a:xfrm>
            <a:off x="5234586" y="1981200"/>
            <a:ext cx="3902159" cy="2055944"/>
            <a:chOff x="5106323" y="2275715"/>
            <a:chExt cx="3902159" cy="205594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D84880-164F-479F-A8A0-1C2EFD55B3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39" y="3216039"/>
              <a:ext cx="3706243" cy="108734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DD9B6A-70A2-47DC-8978-3ED442EB1AE8}"/>
                </a:ext>
              </a:extLst>
            </p:cNvPr>
            <p:cNvSpPr txBox="1"/>
            <p:nvPr userDrawn="1"/>
          </p:nvSpPr>
          <p:spPr>
            <a:xfrm>
              <a:off x="5302239" y="2551126"/>
              <a:ext cx="3706243" cy="561692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l" defTabSz="685800"/>
              <a:r>
                <a:rPr lang="en-US" sz="3200" dirty="0">
                  <a:solidFill>
                    <a:srgbClr val="687DA1"/>
                  </a:solidFill>
                  <a:latin typeface="+mn-lt"/>
                </a:rPr>
                <a:t>Smart on Value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5443E4-3DDB-4775-8927-995FC827AF28}"/>
                </a:ext>
              </a:extLst>
            </p:cNvPr>
            <p:cNvCxnSpPr/>
            <p:nvPr userDrawn="1"/>
          </p:nvCxnSpPr>
          <p:spPr>
            <a:xfrm>
              <a:off x="5106323" y="2275715"/>
              <a:ext cx="0" cy="205594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F6137A2-3CC3-4FF1-B96B-F8B806CE654B}"/>
              </a:ext>
            </a:extLst>
          </p:cNvPr>
          <p:cNvSpPr/>
          <p:nvPr userDrawn="1"/>
        </p:nvSpPr>
        <p:spPr>
          <a:xfrm>
            <a:off x="4166305" y="6019802"/>
            <a:ext cx="7995533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8E386-E741-45A4-BA22-7D632AE6490C}"/>
              </a:ext>
            </a:extLst>
          </p:cNvPr>
          <p:cNvSpPr/>
          <p:nvPr userDrawn="1"/>
        </p:nvSpPr>
        <p:spPr>
          <a:xfrm>
            <a:off x="0" y="6019803"/>
            <a:ext cx="2566105" cy="8381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0E1317-16CA-4A96-BF75-D5637454D206}"/>
              </a:ext>
            </a:extLst>
          </p:cNvPr>
          <p:cNvSpPr/>
          <p:nvPr userDrawn="1"/>
        </p:nvSpPr>
        <p:spPr>
          <a:xfrm>
            <a:off x="2566105" y="6019802"/>
            <a:ext cx="1600200" cy="838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9999D4-A7C7-4072-ACA5-BE8D7F1F27BD}"/>
              </a:ext>
            </a:extLst>
          </p:cNvPr>
          <p:cNvSpPr txBox="1"/>
          <p:nvPr userDrawn="1"/>
        </p:nvSpPr>
        <p:spPr>
          <a:xfrm>
            <a:off x="5434686" y="6312938"/>
            <a:ext cx="2172261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www.leavittpartners.com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CB54EA-FE42-45F2-BDF9-761C0F5B515D}"/>
              </a:ext>
            </a:extLst>
          </p:cNvPr>
          <p:cNvSpPr/>
          <p:nvPr userDrawn="1"/>
        </p:nvSpPr>
        <p:spPr>
          <a:xfrm>
            <a:off x="1145924" y="6289855"/>
            <a:ext cx="26489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801-538-5082 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36" name="Graphic 35" descr="Receiver">
            <a:extLst>
              <a:ext uri="{FF2B5EF4-FFF2-40B4-BE49-F238E27FC236}">
                <a16:creationId xmlns:a16="http://schemas.microsoft.com/office/drawing/2014/main" id="{E5A937BB-C275-445F-B9E2-EB668FBAA5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92802">
            <a:off x="700284" y="6184812"/>
            <a:ext cx="548640" cy="54864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70C2A62-D523-4EAB-AE92-2D53CF426A3B}"/>
              </a:ext>
            </a:extLst>
          </p:cNvPr>
          <p:cNvGrpSpPr/>
          <p:nvPr userDrawn="1"/>
        </p:nvGrpSpPr>
        <p:grpSpPr>
          <a:xfrm>
            <a:off x="4691825" y="6128033"/>
            <a:ext cx="685280" cy="685280"/>
            <a:chOff x="7281721" y="4553642"/>
            <a:chExt cx="685280" cy="685280"/>
          </a:xfrm>
          <a:solidFill>
            <a:schemeClr val="bg1"/>
          </a:solidFill>
        </p:grpSpPr>
        <p:pic>
          <p:nvPicPr>
            <p:cNvPr id="38" name="Graphic 37" descr="Monitor">
              <a:extLst>
                <a:ext uri="{FF2B5EF4-FFF2-40B4-BE49-F238E27FC236}">
                  <a16:creationId xmlns:a16="http://schemas.microsoft.com/office/drawing/2014/main" id="{DE830412-4CD1-4ABD-8861-8EC74AAD3C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81721" y="4553642"/>
              <a:ext cx="685280" cy="685280"/>
            </a:xfrm>
            <a:prstGeom prst="rect">
              <a:avLst/>
            </a:prstGeom>
          </p:spPr>
        </p:pic>
        <p:pic>
          <p:nvPicPr>
            <p:cNvPr id="39" name="Graphic 38" descr="World">
              <a:extLst>
                <a:ext uri="{FF2B5EF4-FFF2-40B4-BE49-F238E27FC236}">
                  <a16:creationId xmlns:a16="http://schemas.microsoft.com/office/drawing/2014/main" id="{6AB9F9BD-C7FA-4C7E-8812-8058C058E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3041" y="4678564"/>
              <a:ext cx="342640" cy="342640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DC7363C-B44C-4E17-8F15-0300BB91BDA7}"/>
              </a:ext>
            </a:extLst>
          </p:cNvPr>
          <p:cNvSpPr/>
          <p:nvPr userDrawn="1"/>
        </p:nvSpPr>
        <p:spPr>
          <a:xfrm>
            <a:off x="0" y="5725284"/>
            <a:ext cx="679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accent1"/>
                </a:solidFill>
                <a:effectLst/>
                <a:latin typeface="Calibri Light" panose="020F0302020204030204" pitchFamily="34" charset="0"/>
                <a:ea typeface="+mn-ea"/>
                <a:cs typeface="+mn-cs"/>
              </a:rPr>
              <a:t> Offices in Salt Lake City, Chicago, and Washington, D.C. </a:t>
            </a:r>
            <a:endParaRPr lang="en-US" sz="1600" b="1" kern="1200" dirty="0">
              <a:solidFill>
                <a:schemeClr val="accent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41" name="Picture 14" descr="Image result for twitter icon white">
            <a:extLst>
              <a:ext uri="{FF2B5EF4-FFF2-40B4-BE49-F238E27FC236}">
                <a16:creationId xmlns:a16="http://schemas.microsoft.com/office/drawing/2014/main" id="{9EE37964-BE80-4C38-835C-D991B423FE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46" y="6203536"/>
            <a:ext cx="537739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66CF377-C9DE-4C70-8457-D62D88EAB6E5}"/>
              </a:ext>
            </a:extLst>
          </p:cNvPr>
          <p:cNvSpPr txBox="1"/>
          <p:nvPr userDrawn="1"/>
        </p:nvSpPr>
        <p:spPr>
          <a:xfrm>
            <a:off x="9733254" y="6286555"/>
            <a:ext cx="1529265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marL="0" algn="l" defTabSz="914400" rtl="0" eaLnBrk="1" latinLnBrk="0" hangingPunct="1"/>
            <a:r>
              <a:rPr lang="en-US" sz="1600" b="1" kern="120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@</a:t>
            </a:r>
            <a:r>
              <a:rPr lang="en-US" sz="1600" b="1" kern="12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LeavittPartners</a:t>
            </a:r>
            <a:endParaRPr lang="en-US" sz="1600" b="1" kern="1200" dirty="0">
              <a:solidFill>
                <a:schemeClr val="bg1"/>
              </a:solidFill>
              <a:effectLst/>
              <a:latin typeface="Calibri Light" panose="020F0302020204030204" pitchFamily="34" charset="0"/>
            </a:endParaRPr>
          </a:p>
        </p:txBody>
      </p:sp>
      <p:pic>
        <p:nvPicPr>
          <p:cNvPr id="3" name="Graphic 2" descr="Lightbulb">
            <a:extLst>
              <a:ext uri="{FF2B5EF4-FFF2-40B4-BE49-F238E27FC236}">
                <a16:creationId xmlns:a16="http://schemas.microsoft.com/office/drawing/2014/main" id="{F9687CCB-01E1-402E-AB72-67F38A35766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44343" y="2092210"/>
            <a:ext cx="1890242" cy="18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7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Op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AA91BBA-3594-49DE-A3B8-C9F0B80431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3519" y="6204664"/>
            <a:ext cx="1887619" cy="520700"/>
          </a:xfrm>
          <a:prstGeom prst="rect">
            <a:avLst/>
          </a:prstGeom>
        </p:spPr>
        <p:txBody>
          <a:bodyPr lIns="68580" tIns="34290" rIns="68580" bIns="34290" anchor="ctr" anchorCtr="0"/>
          <a:lstStyle>
            <a:lvl1pPr marL="0" indent="0">
              <a:buNone/>
              <a:defRPr sz="140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Month DD, YYYY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580C89-87C2-4DFF-950F-95F1FD448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007" y="3147232"/>
            <a:ext cx="9144000" cy="75713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sz="48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6BAAF5C-7B84-4A98-B6A4-8D0C1D50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007" y="4038600"/>
            <a:ext cx="9144000" cy="5909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3600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99CA31-59DF-4B7A-879D-11C9C6E4C8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811"/>
          <a:stretch/>
        </p:blipFill>
        <p:spPr>
          <a:xfrm>
            <a:off x="-7824" y="0"/>
            <a:ext cx="12169662" cy="21001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B6A7EF-ECD1-4D3A-AC47-DEA89B94E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0" y="463520"/>
            <a:ext cx="311673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45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Option 1_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1531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8092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72" y="274639"/>
            <a:ext cx="10945654" cy="1043103"/>
          </a:xfrm>
        </p:spPr>
        <p:txBody>
          <a:bodyPr>
            <a:noAutofit/>
          </a:bodyPr>
          <a:lstStyle>
            <a:lvl1pPr algn="l">
              <a:defRPr sz="399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7123" y="1513192"/>
            <a:ext cx="10944701" cy="4501401"/>
          </a:xfrm>
        </p:spPr>
        <p:txBody>
          <a:bodyPr>
            <a:noAutofit/>
          </a:bodyPr>
          <a:lstStyle>
            <a:lvl1pPr marL="243230" indent="-243230" algn="l">
              <a:spcBef>
                <a:spcPts val="798"/>
              </a:spcBef>
              <a:spcAft>
                <a:spcPts val="0"/>
              </a:spcAft>
              <a:defRPr sz="3192"/>
            </a:lvl1pPr>
            <a:lvl2pPr>
              <a:spcBef>
                <a:spcPts val="798"/>
              </a:spcBef>
              <a:spcAft>
                <a:spcPts val="0"/>
              </a:spcAft>
              <a:defRPr sz="2660"/>
            </a:lvl2pPr>
            <a:lvl3pPr>
              <a:spcBef>
                <a:spcPts val="798"/>
              </a:spcBef>
              <a:spcAft>
                <a:spcPts val="0"/>
              </a:spcAft>
              <a:defRPr sz="2394"/>
            </a:lvl3pPr>
            <a:lvl4pPr>
              <a:spcBef>
                <a:spcPts val="798"/>
              </a:spcBef>
              <a:spcAft>
                <a:spcPts val="0"/>
              </a:spcAft>
              <a:defRPr sz="2394"/>
            </a:lvl4pPr>
            <a:lvl5pPr>
              <a:spcBef>
                <a:spcPts val="798"/>
              </a:spcBef>
              <a:spcAft>
                <a:spcPts val="0"/>
              </a:spcAft>
              <a:defRPr sz="2394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39" y="6231467"/>
            <a:ext cx="705218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275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49644" y="6389683"/>
            <a:ext cx="45818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6242" y="6390217"/>
            <a:ext cx="6026022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91874" y="6411413"/>
            <a:ext cx="361055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8086" y="6036324"/>
            <a:ext cx="444484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ashy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879CCB9A-2532-4888-A8EF-757C71C1A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8" r="-998"/>
          <a:stretch/>
        </p:blipFill>
        <p:spPr>
          <a:xfrm>
            <a:off x="0" y="0"/>
            <a:ext cx="5852316" cy="6858000"/>
          </a:xfrm>
          <a:prstGeom prst="rect">
            <a:avLst/>
          </a:prstGeom>
        </p:spPr>
      </p:pic>
      <p:sp>
        <p:nvSpPr>
          <p:cNvPr id="29" name="Flowchart: Data 11">
            <a:extLst>
              <a:ext uri="{FF2B5EF4-FFF2-40B4-BE49-F238E27FC236}">
                <a16:creationId xmlns:a16="http://schemas.microsoft.com/office/drawing/2014/main" id="{13FD1C0E-C5D5-4FB0-B8C6-7676BBD12FEE}"/>
              </a:ext>
            </a:extLst>
          </p:cNvPr>
          <p:cNvSpPr/>
          <p:nvPr userDrawn="1"/>
        </p:nvSpPr>
        <p:spPr>
          <a:xfrm>
            <a:off x="4713883" y="-8915"/>
            <a:ext cx="2433836" cy="68669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87"/>
              <a:gd name="connsiteY0" fmla="*/ 10000 h 10000"/>
              <a:gd name="connsiteX1" fmla="*/ 2000 w 13887"/>
              <a:gd name="connsiteY1" fmla="*/ 0 h 10000"/>
              <a:gd name="connsiteX2" fmla="*/ 13887 w 13887"/>
              <a:gd name="connsiteY2" fmla="*/ 0 h 10000"/>
              <a:gd name="connsiteX3" fmla="*/ 8000 w 13887"/>
              <a:gd name="connsiteY3" fmla="*/ 10000 h 10000"/>
              <a:gd name="connsiteX4" fmla="*/ 0 w 13887"/>
              <a:gd name="connsiteY4" fmla="*/ 10000 h 10000"/>
              <a:gd name="connsiteX0" fmla="*/ 0 w 13887"/>
              <a:gd name="connsiteY0" fmla="*/ 10013 h 10013"/>
              <a:gd name="connsiteX1" fmla="*/ 5734 w 13887"/>
              <a:gd name="connsiteY1" fmla="*/ 0 h 10013"/>
              <a:gd name="connsiteX2" fmla="*/ 13887 w 13887"/>
              <a:gd name="connsiteY2" fmla="*/ 13 h 10013"/>
              <a:gd name="connsiteX3" fmla="*/ 8000 w 13887"/>
              <a:gd name="connsiteY3" fmla="*/ 10013 h 10013"/>
              <a:gd name="connsiteX4" fmla="*/ 0 w 13887"/>
              <a:gd name="connsiteY4" fmla="*/ 100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7" h="10013">
                <a:moveTo>
                  <a:pt x="0" y="10013"/>
                </a:moveTo>
                <a:lnTo>
                  <a:pt x="5734" y="0"/>
                </a:lnTo>
                <a:lnTo>
                  <a:pt x="13887" y="13"/>
                </a:lnTo>
                <a:lnTo>
                  <a:pt x="8000" y="10013"/>
                </a:lnTo>
                <a:lnTo>
                  <a:pt x="0" y="10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7081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able, mirror, display&#10;&#10;Description automatically generated">
            <a:extLst>
              <a:ext uri="{FF2B5EF4-FFF2-40B4-BE49-F238E27FC236}">
                <a16:creationId xmlns:a16="http://schemas.microsoft.com/office/drawing/2014/main" id="{879CCB9A-2532-4888-A8EF-757C71C1A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7" r="36781"/>
          <a:stretch/>
        </p:blipFill>
        <p:spPr>
          <a:xfrm>
            <a:off x="0" y="0"/>
            <a:ext cx="1966119" cy="6858000"/>
          </a:xfrm>
          <a:prstGeom prst="rect">
            <a:avLst/>
          </a:prstGeom>
        </p:spPr>
      </p:pic>
      <p:sp>
        <p:nvSpPr>
          <p:cNvPr id="29" name="Flowchart: Data 11">
            <a:extLst>
              <a:ext uri="{FF2B5EF4-FFF2-40B4-BE49-F238E27FC236}">
                <a16:creationId xmlns:a16="http://schemas.microsoft.com/office/drawing/2014/main" id="{13FD1C0E-C5D5-4FB0-B8C6-7676BBD12FEE}"/>
              </a:ext>
            </a:extLst>
          </p:cNvPr>
          <p:cNvSpPr/>
          <p:nvPr userDrawn="1"/>
        </p:nvSpPr>
        <p:spPr>
          <a:xfrm>
            <a:off x="746919" y="0"/>
            <a:ext cx="2433836" cy="686691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3887"/>
              <a:gd name="connsiteY0" fmla="*/ 10000 h 10000"/>
              <a:gd name="connsiteX1" fmla="*/ 2000 w 13887"/>
              <a:gd name="connsiteY1" fmla="*/ 0 h 10000"/>
              <a:gd name="connsiteX2" fmla="*/ 13887 w 13887"/>
              <a:gd name="connsiteY2" fmla="*/ 0 h 10000"/>
              <a:gd name="connsiteX3" fmla="*/ 8000 w 13887"/>
              <a:gd name="connsiteY3" fmla="*/ 10000 h 10000"/>
              <a:gd name="connsiteX4" fmla="*/ 0 w 13887"/>
              <a:gd name="connsiteY4" fmla="*/ 10000 h 10000"/>
              <a:gd name="connsiteX0" fmla="*/ 0 w 13887"/>
              <a:gd name="connsiteY0" fmla="*/ 10013 h 10013"/>
              <a:gd name="connsiteX1" fmla="*/ 5734 w 13887"/>
              <a:gd name="connsiteY1" fmla="*/ 0 h 10013"/>
              <a:gd name="connsiteX2" fmla="*/ 13887 w 13887"/>
              <a:gd name="connsiteY2" fmla="*/ 13 h 10013"/>
              <a:gd name="connsiteX3" fmla="*/ 8000 w 13887"/>
              <a:gd name="connsiteY3" fmla="*/ 10013 h 10013"/>
              <a:gd name="connsiteX4" fmla="*/ 0 w 13887"/>
              <a:gd name="connsiteY4" fmla="*/ 10013 h 10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87" h="10013">
                <a:moveTo>
                  <a:pt x="0" y="10013"/>
                </a:moveTo>
                <a:lnTo>
                  <a:pt x="5734" y="0"/>
                </a:lnTo>
                <a:lnTo>
                  <a:pt x="13887" y="13"/>
                </a:lnTo>
                <a:lnTo>
                  <a:pt x="8000" y="10013"/>
                </a:lnTo>
                <a:lnTo>
                  <a:pt x="0" y="10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22B313-280F-450D-9F57-93C7D6DF26B8}"/>
              </a:ext>
            </a:extLst>
          </p:cNvPr>
          <p:cNvSpPr/>
          <p:nvPr userDrawn="1"/>
        </p:nvSpPr>
        <p:spPr>
          <a:xfrm flipH="1">
            <a:off x="1813719" y="304800"/>
            <a:ext cx="3527537" cy="414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0181" tIns="30181" rIns="30181" bIns="30181" numCol="1" spcCol="1270" anchor="ctr" anchorCtr="0">
            <a:noAutofit/>
          </a:bodyPr>
          <a:lstStyle/>
          <a:p>
            <a:pPr marL="0" lvl="0" indent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800" kern="1200" dirty="0">
                <a:solidFill>
                  <a:schemeClr val="tx2"/>
                </a:solidFill>
                <a:latin typeface="+mj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2187462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678B48-C94F-4863-9E47-1E85F9771043}"/>
              </a:ext>
            </a:extLst>
          </p:cNvPr>
          <p:cNvSpPr/>
          <p:nvPr userDrawn="1"/>
        </p:nvSpPr>
        <p:spPr>
          <a:xfrm>
            <a:off x="8037169" y="0"/>
            <a:ext cx="41246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8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8B2D4-295A-41B4-B419-00DCCB47ACEE}"/>
              </a:ext>
            </a:extLst>
          </p:cNvPr>
          <p:cNvSpPr/>
          <p:nvPr userDrawn="1"/>
        </p:nvSpPr>
        <p:spPr>
          <a:xfrm>
            <a:off x="0" y="0"/>
            <a:ext cx="8037168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C4DD093E-A192-4759-9C04-A4B90B3863FC}"/>
              </a:ext>
            </a:extLst>
          </p:cNvPr>
          <p:cNvSpPr/>
          <p:nvPr userDrawn="1"/>
        </p:nvSpPr>
        <p:spPr>
          <a:xfrm rot="16200000">
            <a:off x="3630973" y="681175"/>
            <a:ext cx="4224528" cy="4587865"/>
          </a:xfrm>
          <a:prstGeom prst="round2SameRect">
            <a:avLst>
              <a:gd name="adj1" fmla="val 3426"/>
              <a:gd name="adj2" fmla="val 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8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8DBF55-121E-4F2F-9491-BFF04722E6D6}"/>
              </a:ext>
            </a:extLst>
          </p:cNvPr>
          <p:cNvCxnSpPr>
            <a:cxnSpLocks/>
          </p:cNvCxnSpPr>
          <p:nvPr userDrawn="1"/>
        </p:nvCxnSpPr>
        <p:spPr>
          <a:xfrm>
            <a:off x="3449304" y="2452699"/>
            <a:ext cx="0" cy="1118695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458F09B-3187-42AD-9331-F5AC4FF3F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583" y="5087590"/>
            <a:ext cx="6911787" cy="475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B057DD-5E17-45C7-BD6E-F05D471B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528" y="2398517"/>
            <a:ext cx="3854574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8686-15B7-4527-B65E-0BECB55AF8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2528" y="1859476"/>
            <a:ext cx="3243262" cy="47501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buNone/>
              <a:defRPr lang="en-US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SECTION X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5FC84876-1779-4905-8322-626CEAE586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37168" y="862843"/>
            <a:ext cx="2402149" cy="4224747"/>
          </a:xfrm>
          <a:custGeom>
            <a:avLst/>
            <a:gdLst>
              <a:gd name="connsiteX0" fmla="*/ 0 w 4816841"/>
              <a:gd name="connsiteY0" fmla="*/ 0 h 8449493"/>
              <a:gd name="connsiteX1" fmla="*/ 4601865 w 4816841"/>
              <a:gd name="connsiteY1" fmla="*/ 0 h 8449493"/>
              <a:gd name="connsiteX2" fmla="*/ 4816841 w 4816841"/>
              <a:gd name="connsiteY2" fmla="*/ 214976 h 8449493"/>
              <a:gd name="connsiteX3" fmla="*/ 4816841 w 4816841"/>
              <a:gd name="connsiteY3" fmla="*/ 8234517 h 8449493"/>
              <a:gd name="connsiteX4" fmla="*/ 4601865 w 4816841"/>
              <a:gd name="connsiteY4" fmla="*/ 8449493 h 8449493"/>
              <a:gd name="connsiteX5" fmla="*/ 0 w 4816841"/>
              <a:gd name="connsiteY5" fmla="*/ 8449493 h 844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16841" h="8449493">
                <a:moveTo>
                  <a:pt x="0" y="0"/>
                </a:moveTo>
                <a:lnTo>
                  <a:pt x="4601865" y="0"/>
                </a:lnTo>
                <a:cubicBezTo>
                  <a:pt x="4720593" y="0"/>
                  <a:pt x="4816841" y="96248"/>
                  <a:pt x="4816841" y="214976"/>
                </a:cubicBezTo>
                <a:lnTo>
                  <a:pt x="4816841" y="8234517"/>
                </a:lnTo>
                <a:cubicBezTo>
                  <a:pt x="4816841" y="8353245"/>
                  <a:pt x="4720593" y="8449493"/>
                  <a:pt x="4601865" y="8449493"/>
                </a:cubicBezTo>
                <a:lnTo>
                  <a:pt x="0" y="8449493"/>
                </a:lnTo>
                <a:close/>
              </a:path>
            </a:pathLst>
          </a:custGeom>
          <a:pattFill prst="pct60">
            <a:fgClr>
              <a:schemeClr val="bg1"/>
            </a:fgClr>
            <a:bgClr>
              <a:schemeClr val="bg1">
                <a:lumMod val="85000"/>
              </a:schemeClr>
            </a:bgClr>
          </a:patt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795">
                <a:solidFill>
                  <a:schemeClr val="tx1">
                    <a:alpha val="73000"/>
                  </a:schemeClr>
                </a:solidFill>
              </a:defRPr>
            </a:lvl1pPr>
          </a:lstStyle>
          <a:p>
            <a:r>
              <a:rPr lang="en-US"/>
              <a:t>Click icon to add picture,</a:t>
            </a:r>
          </a:p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110624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B75E4BF-A0EE-4AAF-8CBF-44B452D0E42E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BF9877-75A8-4CDB-B7ED-F5318CDAE9C5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7A273-419D-4C4A-B279-66BE39B2A399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4FE9E6-30A0-443C-B15D-F898F95BF4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6F80B7CE-AEE5-4691-AD2E-3CB3150A269D}"/>
              </a:ext>
            </a:extLst>
          </p:cNvPr>
          <p:cNvSpPr>
            <a:spLocks/>
          </p:cNvSpPr>
          <p:nvPr userDrawn="1"/>
        </p:nvSpPr>
        <p:spPr bwMode="auto">
          <a:xfrm rot="16627444">
            <a:off x="319734" y="254434"/>
            <a:ext cx="511574" cy="409698"/>
          </a:xfrm>
          <a:prstGeom prst="hexagon">
            <a:avLst/>
          </a:prstGeom>
          <a:solidFill>
            <a:schemeClr val="accent3"/>
          </a:solidFill>
          <a:ln w="57150">
            <a:solidFill>
              <a:schemeClr val="accent3"/>
            </a:solidFill>
          </a:ln>
          <a:effectLst>
            <a:outerShdw dist="63500" dir="7800000" sx="101000" sy="101000" algn="ctr" rotWithShape="0">
              <a:schemeClr val="tx2">
                <a:lumMod val="40000"/>
                <a:lumOff val="60000"/>
                <a:alpha val="40000"/>
              </a:schemeClr>
            </a:outerShdw>
          </a:effectLst>
        </p:spPr>
        <p:txBody>
          <a:bodyPr vert="horz" wrap="square" lIns="45601" tIns="22800" rIns="45601" bIns="22800" numCol="1" anchor="t" anchorCtr="0" compatLnSpc="1">
            <a:prstTxWarp prst="textNoShape">
              <a:avLst/>
            </a:prstTxWarp>
          </a:bodyPr>
          <a:lstStyle/>
          <a:p>
            <a:endParaRPr lang="en-US" sz="898" dirty="0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B4AE875-188B-4B6A-B4C2-5FD3622668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46013-640A-4371-B9E1-476DB224BAC6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E811C91-0F74-45AB-A97C-256160B13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519" y="152400"/>
            <a:ext cx="10845788" cy="624834"/>
          </a:xfrm>
          <a:prstGeom prst="rect">
            <a:avLst/>
          </a:prstGeom>
        </p:spPr>
        <p:txBody>
          <a:bodyPr lIns="91438" tIns="0" rIns="91438" bIns="0" anchor="ctr" anchorCtr="0">
            <a:noAutofit/>
          </a:bodyPr>
          <a:lstStyle>
            <a:lvl1pPr algn="l">
              <a:defRPr sz="32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48D0951-5A5F-4DF6-BA0B-2FC0D48E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89" y="929634"/>
            <a:ext cx="11517261" cy="5294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F58847-A571-48E7-8340-C3AB91572C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319" y="34064"/>
            <a:ext cx="1415070" cy="7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6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5461F8AC-EF6B-41CA-B82E-826B4107CF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61838" cy="777234"/>
          </a:xfrm>
          <a:prstGeom prst="rect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lIns="68577" tIns="34289" rIns="68577" bIns="34289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black"/>
              </a:solidFill>
              <a:ea typeface="ヒラギノ角ゴ Pro W3" pitchFamily="-112" charset="-128"/>
            </a:endParaRPr>
          </a:p>
        </p:txBody>
      </p:sp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77F913A0-2804-4E21-8DC9-C1265B2BFA79}"/>
              </a:ext>
            </a:extLst>
          </p:cNvPr>
          <p:cNvSpPr/>
          <p:nvPr userDrawn="1"/>
        </p:nvSpPr>
        <p:spPr>
          <a:xfrm rot="16200000" flipV="1">
            <a:off x="251539" y="-251544"/>
            <a:ext cx="777235" cy="1280319"/>
          </a:xfrm>
          <a:prstGeom prst="flowChartManualInp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FD6DF2-D0CA-4115-A54E-DA8452976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2719" y="152400"/>
            <a:ext cx="10388588" cy="624834"/>
          </a:xfrm>
          <a:prstGeom prst="rect">
            <a:avLst/>
          </a:prstGeom>
        </p:spPr>
        <p:txBody>
          <a:bodyPr lIns="91438" tIns="0" rIns="91438" bIns="0" anchor="ctr" anchorCtr="0">
            <a:noAutofit/>
          </a:bodyPr>
          <a:lstStyle>
            <a:lvl1pPr algn="l"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EE3F8-A6E2-438A-BF0F-11F0518EB28E}"/>
              </a:ext>
            </a:extLst>
          </p:cNvPr>
          <p:cNvSpPr txBox="1"/>
          <p:nvPr userDrawn="1"/>
        </p:nvSpPr>
        <p:spPr>
          <a:xfrm>
            <a:off x="-15081" y="7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SECTION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1913580-7F76-4D32-B520-AAD2810B7E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664" y="381000"/>
            <a:ext cx="698655" cy="396234"/>
          </a:xfrm>
          <a:prstGeom prst="rect">
            <a:avLst/>
          </a:prstGeom>
          <a:ln>
            <a:noFill/>
          </a:ln>
        </p:spPr>
        <p:txBody>
          <a:bodyPr lIns="0" tIns="0" rIns="0" bIns="0" anchor="ctr" anchorCtr="0"/>
          <a:lstStyle>
            <a:lvl1pPr marL="0" indent="0" algn="ctr">
              <a:buNone/>
              <a:defRPr lang="en-US" sz="2800" b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90563" indent="-171450"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1147763" indent="-339725">
              <a:defRPr lang="en-US" sz="28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-171450"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>
              <a:defRPr sz="1400"/>
            </a:lvl6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F0ECA35-4FF8-4460-A705-581955A1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128" y="929634"/>
            <a:ext cx="11517261" cy="52945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6E9395-64A3-4199-8A2E-B9EC9BAA4145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6825E-2B2F-4639-8635-04D2C20DAC5D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1B029F-B849-401F-A869-25911C6FCF43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B7ED948-D015-4076-A5D6-F2D60B70F99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BE187551-E62C-49E5-B1AF-DBF17644BF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2C2F0-6871-43EE-84BE-C3453621ECA0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1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36A72F-6EF1-431D-AD7C-2D7EDC982AD7}"/>
              </a:ext>
            </a:extLst>
          </p:cNvPr>
          <p:cNvGrpSpPr/>
          <p:nvPr userDrawn="1"/>
        </p:nvGrpSpPr>
        <p:grpSpPr>
          <a:xfrm>
            <a:off x="0" y="-3"/>
            <a:ext cx="12161838" cy="6858005"/>
            <a:chOff x="0" y="-3"/>
            <a:chExt cx="12161838" cy="68580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E7C741-59B0-4EB5-9BDF-D7AF4606626C}"/>
                </a:ext>
              </a:extLst>
            </p:cNvPr>
            <p:cNvSpPr/>
            <p:nvPr userDrawn="1"/>
          </p:nvSpPr>
          <p:spPr>
            <a:xfrm>
              <a:off x="4166305" y="6492875"/>
              <a:ext cx="7995533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779DD1-6ED9-45A7-B626-4FB7F637C353}"/>
                </a:ext>
              </a:extLst>
            </p:cNvPr>
            <p:cNvGrpSpPr/>
            <p:nvPr userDrawn="1"/>
          </p:nvGrpSpPr>
          <p:grpSpPr>
            <a:xfrm>
              <a:off x="0" y="-3"/>
              <a:ext cx="12161838" cy="6858005"/>
              <a:chOff x="0" y="-3"/>
              <a:chExt cx="12161838" cy="68580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724C74A-35EE-4249-8DD5-4A68D344B9B7}"/>
                  </a:ext>
                </a:extLst>
              </p:cNvPr>
              <p:cNvSpPr/>
              <p:nvPr userDrawn="1"/>
            </p:nvSpPr>
            <p:spPr>
              <a:xfrm>
                <a:off x="0" y="-2"/>
                <a:ext cx="2566105" cy="3651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23AB79-F1E3-43E8-821E-88DF6B948655}"/>
                  </a:ext>
                </a:extLst>
              </p:cNvPr>
              <p:cNvSpPr/>
              <p:nvPr userDrawn="1"/>
            </p:nvSpPr>
            <p:spPr>
              <a:xfrm>
                <a:off x="2566105" y="-1"/>
                <a:ext cx="1600200" cy="3651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96CC96-3504-42B6-BAE1-88B9F197EAEB}"/>
                  </a:ext>
                </a:extLst>
              </p:cNvPr>
              <p:cNvSpPr/>
              <p:nvPr userDrawn="1"/>
            </p:nvSpPr>
            <p:spPr>
              <a:xfrm rot="5400000">
                <a:off x="-3063876" y="3429000"/>
                <a:ext cx="6492878" cy="36512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1CC661-C263-426B-9B6A-A4D9BD4DBD56}"/>
                  </a:ext>
                </a:extLst>
              </p:cNvPr>
              <p:cNvSpPr/>
              <p:nvPr userDrawn="1"/>
            </p:nvSpPr>
            <p:spPr>
              <a:xfrm>
                <a:off x="0" y="6492876"/>
                <a:ext cx="2566105" cy="36512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1B60304-C958-4A05-BF4B-1ECE266EA7C3}"/>
                  </a:ext>
                </a:extLst>
              </p:cNvPr>
              <p:cNvSpPr/>
              <p:nvPr userDrawn="1"/>
            </p:nvSpPr>
            <p:spPr>
              <a:xfrm>
                <a:off x="2566105" y="6492875"/>
                <a:ext cx="1600200" cy="3651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25BD69C-B4B2-4634-86D3-5EE0602EBEE3}"/>
                  </a:ext>
                </a:extLst>
              </p:cNvPr>
              <p:cNvSpPr/>
              <p:nvPr userDrawn="1"/>
            </p:nvSpPr>
            <p:spPr>
              <a:xfrm>
                <a:off x="4166305" y="-3"/>
                <a:ext cx="7995533" cy="3651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7A5E6C-38DF-4522-B49F-937BF27B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942" y="1219200"/>
            <a:ext cx="11417178" cy="50050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361ED30-0808-43E9-97E9-904A0745D39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8319" y="6248400"/>
            <a:ext cx="1142080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A57C06-EAA1-4D02-B1ED-1A149906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9" y="457200"/>
            <a:ext cx="11582400" cy="612648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D6DF2-D0CA-4115-A54E-DA8452976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362200"/>
            <a:ext cx="5450022" cy="624834"/>
          </a:xfrm>
          <a:prstGeom prst="rect">
            <a:avLst/>
          </a:prstGeom>
        </p:spPr>
        <p:txBody>
          <a:bodyPr lIns="91438" tIns="0" rIns="91438" bIns="0" anchor="b" anchorCtr="0">
            <a:noAutofit/>
          </a:bodyPr>
          <a:lstStyle>
            <a:lvl1pPr algn="l"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Title of Slide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19FF07F-1B95-4AF4-8026-1D2A9F336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113" y="152400"/>
            <a:ext cx="304800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9644E0-65C0-4254-88FD-02266A2F9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113" y="152400"/>
            <a:ext cx="5373822" cy="30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F22C-B2F4-4306-90E6-DC823F3B4DE5}"/>
              </a:ext>
            </a:extLst>
          </p:cNvPr>
          <p:cNvCxnSpPr/>
          <p:nvPr userDrawn="1"/>
        </p:nvCxnSpPr>
        <p:spPr>
          <a:xfrm>
            <a:off x="481013" y="152400"/>
            <a:ext cx="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137F038-B46A-439D-832D-48266D49563F}"/>
              </a:ext>
            </a:extLst>
          </p:cNvPr>
          <p:cNvSpPr/>
          <p:nvPr userDrawn="1"/>
        </p:nvSpPr>
        <p:spPr>
          <a:xfrm>
            <a:off x="4166305" y="6627168"/>
            <a:ext cx="7995533" cy="230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E85ECF-157F-4B87-970D-31DC3B03A43E}"/>
              </a:ext>
            </a:extLst>
          </p:cNvPr>
          <p:cNvSpPr/>
          <p:nvPr userDrawn="1"/>
        </p:nvSpPr>
        <p:spPr>
          <a:xfrm>
            <a:off x="0" y="6627169"/>
            <a:ext cx="2566105" cy="230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675EAA-AAD5-45C9-90E8-516620D3E66E}"/>
              </a:ext>
            </a:extLst>
          </p:cNvPr>
          <p:cNvSpPr/>
          <p:nvPr userDrawn="1"/>
        </p:nvSpPr>
        <p:spPr>
          <a:xfrm>
            <a:off x="2566105" y="6627168"/>
            <a:ext cx="1600200" cy="230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C919BC0-CF70-4B88-8730-65A9190809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2128" y="6293328"/>
            <a:ext cx="11517261" cy="230832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j-lt"/>
              </a:defRPr>
            </a:lvl2pPr>
            <a:lvl3pPr>
              <a:defRPr sz="1400">
                <a:solidFill>
                  <a:schemeClr val="accent5"/>
                </a:solidFill>
                <a:latin typeface="+mj-lt"/>
              </a:defRPr>
            </a:lvl3pPr>
            <a:lvl4pPr>
              <a:defRPr sz="1200">
                <a:solidFill>
                  <a:schemeClr val="accent5"/>
                </a:solidFill>
                <a:latin typeface="+mj-lt"/>
              </a:defRPr>
            </a:lvl4pPr>
            <a:lvl5pPr>
              <a:defRPr sz="1200">
                <a:solidFill>
                  <a:schemeClr val="accent5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NOTES: 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A1434102-D14A-4C57-B443-F6C81B0E20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37319" y="6646406"/>
            <a:ext cx="1258993" cy="19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8577" tIns="34289" rIns="68577" bIns="3428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chemeClr val="bg1"/>
                </a:solidFill>
                <a:latin typeface="+mn-lt"/>
                <a:ea typeface="ヒラギノ角ゴ Pro W3" pitchFamily="-112" charset="-128"/>
                <a:cs typeface="Segoe UI" pitchFamily="34" charset="0"/>
              </a:rPr>
              <a:t>©2020 LEAVITT PARTNERS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CE65B-6770-468D-8901-6450926B74A6}"/>
              </a:ext>
            </a:extLst>
          </p:cNvPr>
          <p:cNvSpPr txBox="1"/>
          <p:nvPr userDrawn="1"/>
        </p:nvSpPr>
        <p:spPr>
          <a:xfrm>
            <a:off x="11561438" y="6627170"/>
            <a:ext cx="377682" cy="230830"/>
          </a:xfrm>
          <a:prstGeom prst="rect">
            <a:avLst/>
          </a:prstGeom>
          <a:noFill/>
        </p:spPr>
        <p:txBody>
          <a:bodyPr wrap="square" lIns="68577" tIns="34289" rIns="68577" bIns="34289" rtlCol="0">
            <a:spAutoFit/>
          </a:bodyPr>
          <a:lstStyle/>
          <a:p>
            <a:pPr algn="r" defTabSz="685800"/>
            <a:fld id="{879E2ECD-52C4-4036-9BD3-F4AEC1C18931}" type="slidenum">
              <a:rPr lang="en-US" sz="1050">
                <a:solidFill>
                  <a:schemeClr val="bg1"/>
                </a:solidFill>
                <a:latin typeface="+mn-lt"/>
              </a:rPr>
              <a:pPr algn="r" defTabSz="685800"/>
              <a:t>‹#›</a:t>
            </a:fld>
            <a:endParaRPr lang="en-US" sz="105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3F11EB9-B232-4858-B6FF-0CB61019DC9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2914" y="3142473"/>
            <a:ext cx="5483860" cy="30817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200C0A-745A-4349-8C39-752627B4B44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46606" y="457200"/>
            <a:ext cx="5483860" cy="57670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  <a:latin typeface="+mn-lt"/>
              </a:defRPr>
            </a:lvl1pPr>
            <a:lvl2pPr>
              <a:defRPr sz="20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accent5"/>
                </a:solidFill>
                <a:latin typeface="+mn-lt"/>
              </a:defRPr>
            </a:lvl3pPr>
            <a:lvl4pPr>
              <a:defRPr sz="1200">
                <a:solidFill>
                  <a:schemeClr val="accent5"/>
                </a:solidFill>
                <a:latin typeface="+mn-lt"/>
              </a:defRPr>
            </a:lvl4pPr>
            <a:lvl5pPr>
              <a:defRPr sz="1200">
                <a:solidFill>
                  <a:schemeClr val="accent5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2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ption 1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86CBFA4A-0345-4482-9C8A-82811B3998CE}"/>
              </a:ext>
            </a:extLst>
          </p:cNvPr>
          <p:cNvSpPr/>
          <p:nvPr userDrawn="1"/>
        </p:nvSpPr>
        <p:spPr>
          <a:xfrm>
            <a:off x="0" y="0"/>
            <a:ext cx="12161838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C6F64E-D845-4B38-8506-FA9BF6CBBEB4}"/>
              </a:ext>
            </a:extLst>
          </p:cNvPr>
          <p:cNvSpPr/>
          <p:nvPr userDrawn="1"/>
        </p:nvSpPr>
        <p:spPr>
          <a:xfrm>
            <a:off x="1966913" y="1593527"/>
            <a:ext cx="7161212" cy="3747146"/>
          </a:xfrm>
          <a:prstGeom prst="rect">
            <a:avLst/>
          </a:prstGeom>
          <a:solidFill>
            <a:srgbClr val="FFFFFF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595BC47-E478-47C1-9243-3446B1F574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6307" y="1745927"/>
            <a:ext cx="7161212" cy="3747146"/>
          </a:xfrm>
          <a:prstGeom prst="rect">
            <a:avLst/>
          </a:prstGeom>
          <a:solidFill>
            <a:srgbClr val="FFFFFF">
              <a:alpha val="52941"/>
            </a:srgbClr>
          </a:solidFill>
        </p:spPr>
        <p:txBody>
          <a:bodyPr anchor="ctr" anchorCtr="0"/>
          <a:lstStyle>
            <a:lvl1pPr marL="0" indent="0" algn="ctr">
              <a:buNone/>
              <a:defRPr sz="36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Enter quote.</a:t>
            </a:r>
          </a:p>
        </p:txBody>
      </p:sp>
    </p:spTree>
    <p:extLst>
      <p:ext uri="{BB962C8B-B14F-4D97-AF65-F5344CB8AC3E}">
        <p14:creationId xmlns:p14="http://schemas.microsoft.com/office/powerpoint/2010/main" val="2280410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9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4" r:id="rId2"/>
    <p:sldLayoutId id="2147483693" r:id="rId3"/>
    <p:sldLayoutId id="2147483673" r:id="rId4"/>
    <p:sldLayoutId id="2147483683" r:id="rId5"/>
    <p:sldLayoutId id="2147483674" r:id="rId6"/>
    <p:sldLayoutId id="2147483686" r:id="rId7"/>
    <p:sldLayoutId id="2147483690" r:id="rId8"/>
    <p:sldLayoutId id="2147483676" r:id="rId9"/>
    <p:sldLayoutId id="2147483687" r:id="rId10"/>
    <p:sldLayoutId id="2147483688" r:id="rId11"/>
    <p:sldLayoutId id="2147483691" r:id="rId12"/>
    <p:sldLayoutId id="2147483692" r:id="rId13"/>
    <p:sldLayoutId id="2147483685" r:id="rId14"/>
    <p:sldLayoutId id="2147483669" r:id="rId15"/>
    <p:sldLayoutId id="2147483677" r:id="rId16"/>
    <p:sldLayoutId id="2147483694" r:id="rId17"/>
    <p:sldLayoutId id="2147483697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9001125"/>
            <a:ext cx="6026150" cy="2111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88124" indent="-38004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0190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28266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36342" indent="-304038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44418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52494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60570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68646" indent="-304038" defTabSz="6080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3F2B8-A5B7-42F7-A6B3-07414CE30043}"/>
              </a:ext>
            </a:extLst>
          </p:cNvPr>
          <p:cNvSpPr/>
          <p:nvPr/>
        </p:nvSpPr>
        <p:spPr>
          <a:xfrm>
            <a:off x="8349736" y="1180298"/>
            <a:ext cx="1851439" cy="191785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618" tIns="60809" rIns="121618" bIns="608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6152">
              <a:defRPr/>
            </a:pPr>
            <a:r>
              <a:rPr lang="en-US" sz="2394" kern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 Light"/>
              </a:rPr>
              <a:t>OR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45EBC486-09D0-435D-A770-8611D2FA558F}"/>
              </a:ext>
            </a:extLst>
          </p:cNvPr>
          <p:cNvSpPr/>
          <p:nvPr/>
        </p:nvSpPr>
        <p:spPr>
          <a:xfrm>
            <a:off x="3247947" y="4083138"/>
            <a:ext cx="2509233" cy="1414634"/>
          </a:xfrm>
          <a:prstGeom prst="roundRect">
            <a:avLst/>
          </a:prstGeom>
          <a:noFill/>
          <a:ln w="381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b="1" kern="0" dirty="0">
                <a:solidFill>
                  <a:sysClr val="windowText" lastClr="000000"/>
                </a:solidFill>
                <a:latin typeface="Calibri Light"/>
              </a:rPr>
              <a:t>ExplanationOfBenefit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Inpatient Institutional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Outpatient Institutional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Pharmacy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Professional/Non-Clinician</a:t>
            </a:r>
          </a:p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Oral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938738-9810-4613-A8F3-7B771F795629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 flipV="1">
            <a:off x="2134007" y="4731891"/>
            <a:ext cx="1113940" cy="58564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82E79C20-D81F-498B-B176-02FB6A44FB43}"/>
              </a:ext>
            </a:extLst>
          </p:cNvPr>
          <p:cNvSpPr/>
          <p:nvPr/>
        </p:nvSpPr>
        <p:spPr>
          <a:xfrm>
            <a:off x="795662" y="4410004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2128" kern="0" dirty="0">
                <a:solidFill>
                  <a:sysClr val="windowText" lastClr="000000"/>
                </a:solidFill>
                <a:latin typeface="Calibri Light"/>
              </a:rPr>
              <a:t>Patient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AD4A79-1BB3-43A6-AE93-D371BC69EF53}"/>
              </a:ext>
            </a:extLst>
          </p:cNvPr>
          <p:cNvCxnSpPr>
            <a:cxnSpLocks/>
            <a:stCxn id="8" idx="0"/>
            <a:endCxn id="35" idx="2"/>
          </p:cNvCxnSpPr>
          <p:nvPr/>
        </p:nvCxnSpPr>
        <p:spPr>
          <a:xfrm flipH="1" flipV="1">
            <a:off x="3049881" y="3095950"/>
            <a:ext cx="1452683" cy="987188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97419251-3452-4345-8559-35782379FCC6}"/>
              </a:ext>
            </a:extLst>
          </p:cNvPr>
          <p:cNvSpPr/>
          <p:nvPr/>
        </p:nvSpPr>
        <p:spPr>
          <a:xfrm>
            <a:off x="442119" y="1143000"/>
            <a:ext cx="2073869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2128" kern="0" dirty="0">
                <a:solidFill>
                  <a:sysClr val="windowText" lastClr="000000"/>
                </a:solidFill>
                <a:latin typeface="Calibri Light"/>
              </a:rPr>
              <a:t>Coverage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991D55-4A2B-44CE-BB0D-A7C2E0D17AC7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5757180" y="4790455"/>
            <a:ext cx="1125596" cy="169554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E1828E-5C22-474B-89D3-93AFD56CF13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1464835" y="1786774"/>
            <a:ext cx="14219" cy="2623230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3EF179-19D2-4243-BB86-1AD58F952B5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515987" y="1464887"/>
            <a:ext cx="1676799" cy="4638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17" name="Rounded Rectangle 26">
            <a:extLst>
              <a:ext uri="{FF2B5EF4-FFF2-40B4-BE49-F238E27FC236}">
                <a16:creationId xmlns:a16="http://schemas.microsoft.com/office/drawing/2014/main" id="{158F9E32-3912-4CE8-B9D3-D10B69FFDA7B}"/>
              </a:ext>
            </a:extLst>
          </p:cNvPr>
          <p:cNvSpPr/>
          <p:nvPr/>
        </p:nvSpPr>
        <p:spPr>
          <a:xfrm>
            <a:off x="4192786" y="1147637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59809-47EF-4473-9BE6-A7D46F47E58D}"/>
              </a:ext>
            </a:extLst>
          </p:cNvPr>
          <p:cNvSpPr txBox="1"/>
          <p:nvPr/>
        </p:nvSpPr>
        <p:spPr>
          <a:xfrm>
            <a:off x="2834511" y="825395"/>
            <a:ext cx="2922669" cy="61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(focal=true)</a:t>
            </a:r>
          </a:p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payor</a:t>
            </a:r>
          </a:p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89AEA-D140-458E-963F-872683FA23F6}"/>
              </a:ext>
            </a:extLst>
          </p:cNvPr>
          <p:cNvSpPr txBox="1"/>
          <p:nvPr/>
        </p:nvSpPr>
        <p:spPr>
          <a:xfrm>
            <a:off x="391458" y="2270646"/>
            <a:ext cx="1091966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beneficiary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0371E-8C92-4F08-B34C-B124A1A2E254}"/>
              </a:ext>
            </a:extLst>
          </p:cNvPr>
          <p:cNvSpPr txBox="1"/>
          <p:nvPr/>
        </p:nvSpPr>
        <p:spPr>
          <a:xfrm>
            <a:off x="2423365" y="3296794"/>
            <a:ext cx="979755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insurance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6045D6-B830-45DA-AB3D-F98EE2A87EAA}"/>
              </a:ext>
            </a:extLst>
          </p:cNvPr>
          <p:cNvSpPr txBox="1"/>
          <p:nvPr/>
        </p:nvSpPr>
        <p:spPr>
          <a:xfrm>
            <a:off x="5827711" y="4948724"/>
            <a:ext cx="997389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careTeam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1..*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9584F12-268F-47F4-895E-EFFEB17B1E9B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757180" y="2139225"/>
            <a:ext cx="2592556" cy="2651230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17CBB9DD-75A5-4C1A-9C72-5CB6B2E109E5}"/>
              </a:ext>
            </a:extLst>
          </p:cNvPr>
          <p:cNvSpPr/>
          <p:nvPr/>
        </p:nvSpPr>
        <p:spPr>
          <a:xfrm>
            <a:off x="8462743" y="2283153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2263E-DBC8-4EF8-8A30-281FBEC121A3}"/>
              </a:ext>
            </a:extLst>
          </p:cNvPr>
          <p:cNvSpPr txBox="1"/>
          <p:nvPr/>
        </p:nvSpPr>
        <p:spPr>
          <a:xfrm>
            <a:off x="6078911" y="3302891"/>
            <a:ext cx="997489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provider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D9A40-8D79-44EB-A0CE-13D8DCC372BD}"/>
              </a:ext>
            </a:extLst>
          </p:cNvPr>
          <p:cNvSpPr txBox="1"/>
          <p:nvPr/>
        </p:nvSpPr>
        <p:spPr>
          <a:xfrm>
            <a:off x="2375945" y="4765290"/>
            <a:ext cx="772969" cy="447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patient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171C19-0148-45D6-9675-BF2146FF2FA5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V="1">
            <a:off x="4502564" y="1791411"/>
            <a:ext cx="359395" cy="2291727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70D8DE9-7590-4D89-84E2-98945B2A6106}"/>
              </a:ext>
            </a:extLst>
          </p:cNvPr>
          <p:cNvSpPr/>
          <p:nvPr/>
        </p:nvSpPr>
        <p:spPr>
          <a:xfrm>
            <a:off x="10606600" y="3964674"/>
            <a:ext cx="1140038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Reference</a:t>
            </a:r>
          </a:p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resources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9CC6E3-F69B-4452-A414-9DDEB08EFB91}"/>
              </a:ext>
            </a:extLst>
          </p:cNvPr>
          <p:cNvSpPr txBox="1"/>
          <p:nvPr/>
        </p:nvSpPr>
        <p:spPr>
          <a:xfrm>
            <a:off x="4008611" y="2401678"/>
            <a:ext cx="853348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insurer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  <a:endParaRPr lang="en-US" sz="2394" kern="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29" name="Rounded Rectangle 26">
            <a:extLst>
              <a:ext uri="{FF2B5EF4-FFF2-40B4-BE49-F238E27FC236}">
                <a16:creationId xmlns:a16="http://schemas.microsoft.com/office/drawing/2014/main" id="{101A0566-8346-476C-9799-156DF36B64D4}"/>
              </a:ext>
            </a:extLst>
          </p:cNvPr>
          <p:cNvSpPr/>
          <p:nvPr/>
        </p:nvSpPr>
        <p:spPr>
          <a:xfrm>
            <a:off x="8462743" y="1323230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Practitioner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0AF0D376-9D48-40A2-B157-5DCAFB2CDA41}"/>
              </a:ext>
            </a:extLst>
          </p:cNvPr>
          <p:cNvSpPr/>
          <p:nvPr/>
        </p:nvSpPr>
        <p:spPr>
          <a:xfrm>
            <a:off x="8386732" y="4283202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862" kern="0" dirty="0">
                <a:solidFill>
                  <a:sysClr val="windowText" lastClr="000000"/>
                </a:solidFill>
                <a:latin typeface="Calibri Light"/>
              </a:rPr>
              <a:t>Practitioner</a:t>
            </a:r>
          </a:p>
        </p:txBody>
      </p:sp>
      <p:sp>
        <p:nvSpPr>
          <p:cNvPr id="31" name="Rounded Rectangle 26">
            <a:extLst>
              <a:ext uri="{FF2B5EF4-FFF2-40B4-BE49-F238E27FC236}">
                <a16:creationId xmlns:a16="http://schemas.microsoft.com/office/drawing/2014/main" id="{00A707E9-970C-49EC-A505-EA42E31345A6}"/>
              </a:ext>
            </a:extLst>
          </p:cNvPr>
          <p:cNvSpPr/>
          <p:nvPr/>
        </p:nvSpPr>
        <p:spPr>
          <a:xfrm>
            <a:off x="10606598" y="4775222"/>
            <a:ext cx="1140037" cy="643774"/>
          </a:xfrm>
          <a:prstGeom prst="roundRect">
            <a:avLst/>
          </a:prstGeom>
          <a:solidFill>
            <a:srgbClr val="E1E5ED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596" kern="0" dirty="0">
                <a:solidFill>
                  <a:sysClr val="windowText" lastClr="000000"/>
                </a:solidFill>
                <a:latin typeface="Calibri Light"/>
              </a:rPr>
              <a:t>US Core-based</a:t>
            </a: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7849D251-BDED-48BC-9075-7A06D34A6B15}"/>
              </a:ext>
            </a:extLst>
          </p:cNvPr>
          <p:cNvSpPr/>
          <p:nvPr/>
        </p:nvSpPr>
        <p:spPr>
          <a:xfrm>
            <a:off x="6882776" y="4789293"/>
            <a:ext cx="376927" cy="341431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endParaRPr lang="en-US" sz="2394" kern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7616AE-E96B-485D-8FD3-1FDBE031EFB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7259702" y="4623427"/>
            <a:ext cx="1090033" cy="336583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AFF9E1D-180A-4069-A142-E35721A48E5F}"/>
              </a:ext>
            </a:extLst>
          </p:cNvPr>
          <p:cNvSpPr txBox="1"/>
          <p:nvPr/>
        </p:nvSpPr>
        <p:spPr>
          <a:xfrm>
            <a:off x="7313529" y="4318116"/>
            <a:ext cx="1149213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provider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12AE0879-6037-4E84-A64B-BB8259041FE2}"/>
              </a:ext>
            </a:extLst>
          </p:cNvPr>
          <p:cNvSpPr/>
          <p:nvPr/>
        </p:nvSpPr>
        <p:spPr>
          <a:xfrm>
            <a:off x="2861417" y="2754519"/>
            <a:ext cx="376927" cy="341431"/>
          </a:xfrm>
          <a:prstGeom prst="bracePair">
            <a:avLst>
              <a:gd name="adj" fmla="val 16267"/>
            </a:avLst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endParaRPr lang="en-US" sz="2394" kern="0">
              <a:solidFill>
                <a:prstClr val="black"/>
              </a:solidFill>
              <a:latin typeface="Calibri Ligh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B8B920-722C-4239-8F30-9D9053E318A4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H="1" flipV="1">
            <a:off x="1479054" y="1786774"/>
            <a:ext cx="1570827" cy="967745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46B5C21-1B09-47C1-8424-43BE75AA9DB5}"/>
              </a:ext>
            </a:extLst>
          </p:cNvPr>
          <p:cNvSpPr txBox="1"/>
          <p:nvPr/>
        </p:nvSpPr>
        <p:spPr>
          <a:xfrm>
            <a:off x="2277144" y="1990585"/>
            <a:ext cx="1068285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coverage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</a:p>
        </p:txBody>
      </p:sp>
      <p:sp>
        <p:nvSpPr>
          <p:cNvPr id="38" name="Rounded Rectangle 26">
            <a:extLst>
              <a:ext uri="{FF2B5EF4-FFF2-40B4-BE49-F238E27FC236}">
                <a16:creationId xmlns:a16="http://schemas.microsoft.com/office/drawing/2014/main" id="{27893404-74B3-4EE4-8D40-1810F2105323}"/>
              </a:ext>
            </a:extLst>
          </p:cNvPr>
          <p:cNvSpPr/>
          <p:nvPr/>
        </p:nvSpPr>
        <p:spPr>
          <a:xfrm>
            <a:off x="6239433" y="1172210"/>
            <a:ext cx="1338345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6152">
              <a:defRPr/>
            </a:pPr>
            <a:r>
              <a:rPr lang="en-US" sz="1463" kern="0" dirty="0">
                <a:solidFill>
                  <a:sysClr val="windowText" lastClr="000000"/>
                </a:solidFill>
                <a:latin typeface="Calibri Light"/>
              </a:rPr>
              <a:t>Organization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02DACB-8C89-4181-AB8E-9760C541EA3C}"/>
              </a:ext>
            </a:extLst>
          </p:cNvPr>
          <p:cNvCxnSpPr>
            <a:cxnSpLocks/>
            <a:stCxn id="8" idx="0"/>
            <a:endCxn id="38" idx="2"/>
          </p:cNvCxnSpPr>
          <p:nvPr/>
        </p:nvCxnSpPr>
        <p:spPr>
          <a:xfrm flipV="1">
            <a:off x="4502564" y="1815984"/>
            <a:ext cx="2406042" cy="2267154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898158-B908-4A6E-9427-E7FD95FF8433}"/>
              </a:ext>
            </a:extLst>
          </p:cNvPr>
          <p:cNvSpPr txBox="1"/>
          <p:nvPr/>
        </p:nvSpPr>
        <p:spPr>
          <a:xfrm>
            <a:off x="4717570" y="2168049"/>
            <a:ext cx="3272770" cy="61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latin typeface="Calibri Light"/>
              </a:rPr>
              <a:t>(profile=</a:t>
            </a:r>
            <a:r>
              <a:rPr lang="en-US" sz="1596" kern="0" dirty="0" err="1">
                <a:latin typeface="Calibri Light"/>
              </a:rPr>
              <a:t>professionalnonclinician</a:t>
            </a:r>
            <a:r>
              <a:rPr lang="en-US" sz="1596" kern="0" dirty="0">
                <a:latin typeface="Calibri Light"/>
              </a:rPr>
              <a:t>)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 err="1">
                <a:latin typeface="Calibri Light"/>
              </a:rPr>
              <a:t>supportingInfo:servicefacility</a:t>
            </a:r>
            <a:endParaRPr lang="en-US" sz="1596" kern="0" dirty="0">
              <a:latin typeface="Calibri Light"/>
            </a:endParaRP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1..1</a:t>
            </a:r>
            <a:endParaRPr lang="en-US" sz="2128" kern="0" dirty="0">
              <a:solidFill>
                <a:prstClr val="black"/>
              </a:solidFill>
              <a:latin typeface="Calibri Light"/>
            </a:endParaRPr>
          </a:p>
        </p:txBody>
      </p:sp>
      <p:sp>
        <p:nvSpPr>
          <p:cNvPr id="41" name="Double Brace 40">
            <a:extLst>
              <a:ext uri="{FF2B5EF4-FFF2-40B4-BE49-F238E27FC236}">
                <a16:creationId xmlns:a16="http://schemas.microsoft.com/office/drawing/2014/main" id="{8AEE9581-C4E3-4184-BFA2-6AF6221473FC}"/>
              </a:ext>
            </a:extLst>
          </p:cNvPr>
          <p:cNvSpPr/>
          <p:nvPr/>
        </p:nvSpPr>
        <p:spPr>
          <a:xfrm>
            <a:off x="10540774" y="3345822"/>
            <a:ext cx="1271685" cy="456069"/>
          </a:xfrm>
          <a:prstGeom prst="bracePair">
            <a:avLst>
              <a:gd name="adj" fmla="val 1626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596" dirty="0">
                <a:latin typeface="Calibri Light" panose="020F0302020204030204" pitchFamily="34" charset="0"/>
                <a:cs typeface="Calibri Light" panose="020F0302020204030204" pitchFamily="34" charset="0"/>
              </a:rPr>
              <a:t>Backbone</a:t>
            </a:r>
            <a:br>
              <a:rPr lang="en-US" sz="1596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596" dirty="0">
                <a:latin typeface="Calibri Light" panose="020F0302020204030204" pitchFamily="34" charset="0"/>
                <a:cs typeface="Calibri Light" panose="020F0302020204030204" pitchFamily="34" charset="0"/>
              </a:rPr>
              <a:t>Element</a:t>
            </a:r>
          </a:p>
        </p:txBody>
      </p:sp>
      <p:sp>
        <p:nvSpPr>
          <p:cNvPr id="2" name="Rounded Rectangle 26">
            <a:extLst>
              <a:ext uri="{FF2B5EF4-FFF2-40B4-BE49-F238E27FC236}">
                <a16:creationId xmlns:a16="http://schemas.microsoft.com/office/drawing/2014/main" id="{6AFE5929-EBC2-FF8C-35AB-1E044E298EE1}"/>
              </a:ext>
            </a:extLst>
          </p:cNvPr>
          <p:cNvSpPr/>
          <p:nvPr/>
        </p:nvSpPr>
        <p:spPr>
          <a:xfrm>
            <a:off x="6645668" y="5627698"/>
            <a:ext cx="1586707" cy="643774"/>
          </a:xfrm>
          <a:prstGeom prst="roundRect">
            <a:avLst/>
          </a:prstGeom>
          <a:solidFill>
            <a:srgbClr val="687DA1">
              <a:lumMod val="20000"/>
              <a:lumOff val="80000"/>
            </a:srgbClr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1216152">
              <a:defRPr/>
            </a:pPr>
            <a:r>
              <a:rPr lang="en-US" sz="1862" kern="0" dirty="0" err="1">
                <a:solidFill>
                  <a:sysClr val="windowText" lastClr="000000"/>
                </a:solidFill>
                <a:latin typeface="Calibri Light"/>
              </a:rPr>
              <a:t>RelatedPerson</a:t>
            </a:r>
            <a:endParaRPr lang="en-US" sz="1862" kern="0" dirty="0">
              <a:solidFill>
                <a:sysClr val="windowText" lastClr="000000"/>
              </a:solidFill>
              <a:latin typeface="Calibri Ligh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916A8B-48EB-F07D-5714-0CEF93282F8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757180" y="5379147"/>
            <a:ext cx="888488" cy="570438"/>
          </a:xfrm>
          <a:prstGeom prst="straightConnector1">
            <a:avLst/>
          </a:prstGeom>
          <a:noFill/>
          <a:ln w="12700" cap="flat" cmpd="sng" algn="ctr">
            <a:solidFill>
              <a:srgbClr val="687DA1"/>
            </a:solidFill>
            <a:prstDash val="solid"/>
            <a:miter lim="800000"/>
            <a:headEnd type="none" w="lg" len="lg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B97266-00C3-B7EC-31D4-7776707EA1B8}"/>
              </a:ext>
            </a:extLst>
          </p:cNvPr>
          <p:cNvSpPr txBox="1"/>
          <p:nvPr/>
        </p:nvSpPr>
        <p:spPr>
          <a:xfrm>
            <a:off x="5317023" y="5715272"/>
            <a:ext cx="1149213" cy="44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Payee</a:t>
            </a:r>
          </a:p>
          <a:p>
            <a:pPr algn="ctr" defTabSz="1216152">
              <a:lnSpc>
                <a:spcPct val="70000"/>
              </a:lnSpc>
              <a:defRPr/>
            </a:pPr>
            <a:r>
              <a:rPr lang="en-US" sz="1596" kern="0" dirty="0">
                <a:solidFill>
                  <a:prstClr val="black"/>
                </a:solidFill>
                <a:latin typeface="Calibri Light"/>
              </a:rPr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2490101023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Pages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Custom 5">
      <a:majorFont>
        <a:latin typeface="Franklin Gothic Dem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P-Powerpoint-Template (updated 01.29.2020)" id="{BD8C5693-5E73-42EB-87C7-A486AC9A486E}" vid="{11D4DB9C-2D29-428E-BE9A-D64CE6E07583}"/>
    </a:ext>
  </a:extLst>
</a:theme>
</file>

<file path=ppt/theme/theme2.xml><?xml version="1.0" encoding="utf-8"?>
<a:theme xmlns:a="http://schemas.openxmlformats.org/drawingml/2006/main" name="Office Theme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P Colors">
      <a:dk1>
        <a:sysClr val="windowText" lastClr="000000"/>
      </a:dk1>
      <a:lt1>
        <a:sysClr val="window" lastClr="FFFFFF"/>
      </a:lt1>
      <a:dk2>
        <a:srgbClr val="193560"/>
      </a:dk2>
      <a:lt2>
        <a:srgbClr val="B3B3B3"/>
      </a:lt2>
      <a:accent1>
        <a:srgbClr val="687DA1"/>
      </a:accent1>
      <a:accent2>
        <a:srgbClr val="B3B3B3"/>
      </a:accent2>
      <a:accent3>
        <a:srgbClr val="00B050"/>
      </a:accent3>
      <a:accent4>
        <a:srgbClr val="FF8409"/>
      </a:accent4>
      <a:accent5>
        <a:srgbClr val="193560"/>
      </a:accent5>
      <a:accent6>
        <a:srgbClr val="A5181C"/>
      </a:accent6>
      <a:hlink>
        <a:srgbClr val="193560"/>
      </a:hlink>
      <a:folHlink>
        <a:srgbClr val="457B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40985D0099F4A803BC5171826F53D" ma:contentTypeVersion="12" ma:contentTypeDescription="Create a new document." ma:contentTypeScope="" ma:versionID="cc2fbb810e6f82f4ef84e6cd2e45a728">
  <xsd:schema xmlns:xsd="http://www.w3.org/2001/XMLSchema" xmlns:xs="http://www.w3.org/2001/XMLSchema" xmlns:p="http://schemas.microsoft.com/office/2006/metadata/properties" xmlns:ns3="77e7b415-3fa1-4e40-925a-34ab31ed8693" xmlns:ns4="ed2921b8-ff97-45bc-a03c-58b4a5e2e9c8" targetNamespace="http://schemas.microsoft.com/office/2006/metadata/properties" ma:root="true" ma:fieldsID="e7d8c025294249a28771f1089e7e6a50" ns3:_="" ns4:_="">
    <xsd:import namespace="77e7b415-3fa1-4e40-925a-34ab31ed8693"/>
    <xsd:import namespace="ed2921b8-ff97-45bc-a03c-58b4a5e2e9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e7b415-3fa1-4e40-925a-34ab31ed86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2921b8-ff97-45bc-a03c-58b4a5e2e9c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8CD67-8D2F-4D66-97D6-5A8C2109C8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865FFE-5233-4A4B-BF4A-9D8501DB6C61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d2921b8-ff97-45bc-a03c-58b4a5e2e9c8"/>
    <ds:schemaRef ds:uri="77e7b415-3fa1-4e40-925a-34ab31ed869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86E4F4-04BE-4590-A845-0805396E0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e7b415-3fa1-4e40-925a-34ab31ed8693"/>
    <ds:schemaRef ds:uri="ed2921b8-ff97-45bc-a03c-58b4a5e2e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54895</TotalTime>
  <Words>125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Franklin Gothic Demi</vt:lpstr>
      <vt:lpstr>Franklin Gothic Heavy</vt:lpstr>
      <vt:lpstr>Slide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LPS Customized Learning Communities</dc:title>
  <dc:creator>Ryan Howells</dc:creator>
  <cp:lastModifiedBy>Corey Spears</cp:lastModifiedBy>
  <cp:revision>534</cp:revision>
  <dcterms:created xsi:type="dcterms:W3CDTF">2020-04-14T13:43:39Z</dcterms:created>
  <dcterms:modified xsi:type="dcterms:W3CDTF">2024-07-11T02:23:27Z</dcterms:modified>
</cp:coreProperties>
</file>