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9" r:id="rId2"/>
  </p:sldMasterIdLst>
  <p:notesMasterIdLst>
    <p:notesMasterId r:id="rId4"/>
  </p:notesMasterIdLst>
  <p:handoutMasterIdLst>
    <p:handoutMasterId r:id="rId5"/>
  </p:handoutMasterIdLst>
  <p:sldIdLst>
    <p:sldId id="294" r:id="rId3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308"/>
    <a:srgbClr val="FCFAF6"/>
    <a:srgbClr val="D66508"/>
    <a:srgbClr val="CBECF9"/>
    <a:srgbClr val="B3E2F7"/>
    <a:srgbClr val="9AD8F4"/>
    <a:srgbClr val="006086"/>
    <a:srgbClr val="005984"/>
    <a:srgbClr val="003359"/>
    <a:srgbClr val="022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1" autoAdjust="0"/>
    <p:restoredTop sz="74789" autoAdjust="0"/>
  </p:normalViewPr>
  <p:slideViewPr>
    <p:cSldViewPr snapToGrid="0" showGuides="1">
      <p:cViewPr>
        <p:scale>
          <a:sx n="127" d="100"/>
          <a:sy n="127" d="100"/>
        </p:scale>
        <p:origin x="1392" y="792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04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2235" y="125112"/>
            <a:ext cx="3037840" cy="465138"/>
          </a:xfrm>
          <a:prstGeom prst="rect">
            <a:avLst/>
          </a:prstGeom>
        </p:spPr>
        <p:txBody>
          <a:bodyPr vert="horz" lIns="92215" tIns="46107" rIns="92215" bIns="46107" rtlCol="0"/>
          <a:lstStyle>
            <a:lvl1pPr algn="l">
              <a:defRPr sz="1200"/>
            </a:lvl1pPr>
          </a:lstStyle>
          <a:p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70326" y="125112"/>
            <a:ext cx="3037840" cy="465138"/>
          </a:xfrm>
          <a:prstGeom prst="rect">
            <a:avLst/>
          </a:prstGeom>
        </p:spPr>
        <p:txBody>
          <a:bodyPr vert="horz" lIns="92215" tIns="46107" rIns="92215" bIns="46107" rtlCol="0"/>
          <a:lstStyle>
            <a:lvl1pPr algn="r">
              <a:defRPr sz="1200"/>
            </a:lvl1pPr>
          </a:lstStyle>
          <a:p>
            <a:fld id="{5FCD84DF-3D5E-447C-9017-6081511AD754}" type="datetimeFigureOut">
              <a:rPr lang="en-US" sz="1100">
                <a:latin typeface="Arial" pitchFamily="34" charset="0"/>
                <a:cs typeface="Arial" pitchFamily="34" charset="0"/>
              </a:rPr>
              <a:pPr/>
              <a:t>10/13/21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9209" y="8779936"/>
            <a:ext cx="3037840" cy="465138"/>
          </a:xfrm>
          <a:prstGeom prst="rect">
            <a:avLst/>
          </a:prstGeom>
        </p:spPr>
        <p:txBody>
          <a:bodyPr vert="horz" lIns="92215" tIns="46107" rIns="92215" bIns="46107" rtlCol="0" anchor="b"/>
          <a:lstStyle>
            <a:lvl1pPr algn="l">
              <a:defRPr sz="1200"/>
            </a:lvl1pPr>
          </a:lstStyle>
          <a:p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43351" y="8779936"/>
            <a:ext cx="3037840" cy="465138"/>
          </a:xfrm>
          <a:prstGeom prst="rect">
            <a:avLst/>
          </a:prstGeom>
        </p:spPr>
        <p:txBody>
          <a:bodyPr vert="horz" lIns="92215" tIns="46107" rIns="92215" bIns="46107" rtlCol="0" anchor="b"/>
          <a:lstStyle>
            <a:lvl1pPr algn="r">
              <a:defRPr sz="1200"/>
            </a:lvl1pPr>
          </a:lstStyle>
          <a:p>
            <a:fld id="{4BBBD9DB-8FEE-4657-AB47-5860687FEFB0}" type="slidenum">
              <a:rPr lang="en-US" sz="110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65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2235" y="125428"/>
            <a:ext cx="3037840" cy="464820"/>
          </a:xfrm>
          <a:prstGeom prst="rect">
            <a:avLst/>
          </a:prstGeom>
        </p:spPr>
        <p:txBody>
          <a:bodyPr vert="horz" lIns="92215" tIns="46107" rIns="92215" bIns="46107" rtlCol="0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0326" y="125428"/>
            <a:ext cx="3037840" cy="464820"/>
          </a:xfrm>
          <a:prstGeom prst="rect">
            <a:avLst/>
          </a:prstGeom>
        </p:spPr>
        <p:txBody>
          <a:bodyPr vert="horz" lIns="92215" tIns="46107" rIns="92215" bIns="46107" rtlCol="0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3B53EE49-5E2F-4CCD-A6EC-E4A5F806204B}" type="datetimeFigureOut">
              <a:rPr lang="en-US" smtClean="0"/>
              <a:pPr/>
              <a:t>10/13/21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39750"/>
            <a:ext cx="7480300" cy="4208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15" tIns="46107" rIns="92215" bIns="4610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959955"/>
            <a:ext cx="5608320" cy="3612149"/>
          </a:xfrm>
          <a:prstGeom prst="rect">
            <a:avLst/>
          </a:prstGeom>
          <a:ln>
            <a:noFill/>
          </a:ln>
        </p:spPr>
        <p:txBody>
          <a:bodyPr vert="horz" lIns="92215" tIns="46107" rIns="92215" bIns="4610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5"/>
            <a:r>
              <a:rPr lang="en-US" dirty="0"/>
              <a:t>Second level</a:t>
            </a:r>
          </a:p>
          <a:p>
            <a:pPr lvl="6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02235" y="8779934"/>
            <a:ext cx="3037840" cy="464820"/>
          </a:xfrm>
          <a:prstGeom prst="rect">
            <a:avLst/>
          </a:prstGeom>
        </p:spPr>
        <p:txBody>
          <a:bodyPr vert="horz" lIns="92215" tIns="46107" rIns="92215" bIns="46107" rtlCol="0" anchor="b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0326" y="8779934"/>
            <a:ext cx="3037840" cy="464820"/>
          </a:xfrm>
          <a:prstGeom prst="rect">
            <a:avLst/>
          </a:prstGeom>
        </p:spPr>
        <p:txBody>
          <a:bodyPr vert="horz" lIns="92215" tIns="46107" rIns="92215" bIns="46107" rtlCol="0" anchor="b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378C9D3E-BC22-4B65-B6EC-1512CE9E44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4625" indent="-174625" algn="l" defTabSz="914400" rtl="0" eaLnBrk="1" latinLnBrk="0" hangingPunct="1">
      <a:spcBef>
        <a:spcPts val="1200"/>
      </a:spcBef>
      <a:buFont typeface="Arial" pitchFamily="34" charset="0"/>
      <a:buChar char="•"/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74625" indent="-1746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74625" indent="-174625" algn="l" defTabSz="914400" rtl="0" eaLnBrk="1" latinLnBrk="0" hangingPunct="1">
      <a:buFont typeface="Arial" pitchFamily="34" charset="0"/>
      <a:buNone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74625" indent="-1746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74625" indent="-1746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400050" indent="-225425" algn="l" defTabSz="914400" rtl="0" eaLnBrk="1" latinLnBrk="0" hangingPunct="1">
      <a:spcBef>
        <a:spcPts val="600"/>
      </a:spcBef>
      <a:buFont typeface="Calibri" pitchFamily="34" charset="0"/>
      <a:buChar char="–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576263" indent="-176213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Conserv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white">
          <a:xfrm>
            <a:off x="0" y="0"/>
            <a:ext cx="9144000" cy="3200400"/>
          </a:xfrm>
          <a:prstGeom prst="rect">
            <a:avLst/>
          </a:prstGeom>
          <a:gradFill flip="none" rotWithShape="1">
            <a:gsLst>
              <a:gs pos="0">
                <a:srgbClr val="0085CA">
                  <a:shade val="30000"/>
                  <a:satMod val="115000"/>
                </a:srgbClr>
              </a:gs>
              <a:gs pos="29000">
                <a:srgbClr val="0085CA">
                  <a:shade val="67500"/>
                  <a:satMod val="115000"/>
                </a:srgbClr>
              </a:gs>
              <a:gs pos="61000">
                <a:srgbClr val="0085C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0" y="3257550"/>
            <a:ext cx="9144000" cy="1885950"/>
          </a:xfrm>
          <a:prstGeom prst="rect">
            <a:avLst/>
          </a:prstGeom>
          <a:solidFill>
            <a:srgbClr val="B9D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252354" y="4682629"/>
            <a:ext cx="4959691" cy="369332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Blue Cross Blue Shield Association is an association of independent Blue Cross and Blue Shield companies.</a:t>
            </a:r>
          </a:p>
          <a:p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424" y="576406"/>
            <a:ext cx="6429375" cy="1103169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bg1"/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7424" y="1854200"/>
            <a:ext cx="6429375" cy="379325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Arial Black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257425" y="2246428"/>
            <a:ext cx="6219825" cy="279234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256444" y="2594062"/>
            <a:ext cx="6430355" cy="376238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Speaker Name/Title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1" y="3633853"/>
            <a:ext cx="2357334" cy="777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Title (Cap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1101272" y="971550"/>
            <a:ext cx="7454900" cy="686990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00000"/>
              </a:lnSpc>
              <a:defRPr sz="2200" b="0" cap="all" baseline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62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12" userDrawn="1">
          <p15:clr>
            <a:srgbClr val="FBAE40"/>
          </p15:clr>
        </p15:guide>
        <p15:guide id="2" pos="69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564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D21FA-50DA-4FED-99E2-219F3D045E35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0B7B-7EE6-47EC-87AF-23C96EA4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35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Option 1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6F021CD-7155-4998-8F4A-6CF682C766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00326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lIns="51433" tIns="25717" rIns="51433" bIns="25717" anchor="ctr" anchorCtr="0"/>
          <a:lstStyle/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dirty="0">
              <a:solidFill>
                <a:prstClr val="black"/>
              </a:solidFill>
              <a:ea typeface="ヒラギノ角ゴ Pro W3" pitchFamily="-112" charset="-12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C19A58-A0F5-47C2-9612-FDD340AC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70420"/>
            <a:ext cx="8659368" cy="459486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l">
              <a:lnSpc>
                <a:spcPct val="100000"/>
              </a:lnSpc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350D338-3B08-4525-82EC-82BE66663545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4928491"/>
            <a:ext cx="9144000" cy="215009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51433" tIns="25717" rIns="51433" bIns="25717"/>
          <a:lstStyle/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dirty="0">
              <a:solidFill>
                <a:prstClr val="black"/>
              </a:solidFill>
              <a:ea typeface="ヒラギノ角ゴ Pro W3" pitchFamily="-112" charset="-128"/>
            </a:endParaRPr>
          </a:p>
        </p:txBody>
      </p:sp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777035E4-0850-4521-9067-59B256478136}"/>
              </a:ext>
            </a:extLst>
          </p:cNvPr>
          <p:cNvSpPr/>
          <p:nvPr userDrawn="1"/>
        </p:nvSpPr>
        <p:spPr>
          <a:xfrm rot="16200000" flipH="1">
            <a:off x="8727061" y="4726560"/>
            <a:ext cx="215009" cy="618872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882DA79-89A4-4FBE-BBEE-A2D6BDFD6B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245" y="4963861"/>
            <a:ext cx="1282078" cy="14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3" tIns="25717" rIns="51433" bIns="25717">
            <a:spAutoFit/>
          </a:bodyPr>
          <a:lstStyle/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chemeClr val="bg1"/>
                </a:solidFill>
                <a:latin typeface="+mj-lt"/>
                <a:ea typeface="ヒラギノ角ゴ Pro W3" pitchFamily="-112" charset="-128"/>
                <a:cs typeface="Segoe UI" pitchFamily="34" charset="0"/>
              </a:rPr>
              <a:t>©2019 LEAVITT PARTNERS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B40CD-0932-4D43-819F-0D0DF9B000C5}"/>
              </a:ext>
            </a:extLst>
          </p:cNvPr>
          <p:cNvSpPr txBox="1"/>
          <p:nvPr userDrawn="1"/>
        </p:nvSpPr>
        <p:spPr>
          <a:xfrm>
            <a:off x="8692583" y="4949434"/>
            <a:ext cx="283964" cy="173188"/>
          </a:xfrm>
          <a:prstGeom prst="rect">
            <a:avLst/>
          </a:prstGeom>
          <a:noFill/>
        </p:spPr>
        <p:txBody>
          <a:bodyPr wrap="square" lIns="51433" tIns="25717" rIns="51433" bIns="25717" rtlCol="0">
            <a:spAutoFit/>
          </a:bodyPr>
          <a:lstStyle/>
          <a:p>
            <a:pPr algn="r" defTabSz="514350"/>
            <a:fld id="{879E2ECD-52C4-4036-9BD3-F4AEC1C18931}" type="slidenum">
              <a:rPr lang="en-US" sz="788">
                <a:solidFill>
                  <a:schemeClr val="bg1"/>
                </a:solidFill>
              </a:rPr>
              <a:pPr algn="r" defTabSz="514350"/>
              <a:t>‹#›</a:t>
            </a:fld>
            <a:endParaRPr lang="en-US" sz="788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7C8BBA-F36D-472A-A2F8-2D1CC97A3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96" y="697226"/>
            <a:ext cx="8659368" cy="4165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+mj-lt"/>
              </a:defRPr>
            </a:lvl1pPr>
            <a:lvl2pPr>
              <a:defRPr sz="1500">
                <a:solidFill>
                  <a:schemeClr val="accent5"/>
                </a:solidFill>
                <a:latin typeface="+mj-lt"/>
              </a:defRPr>
            </a:lvl2pPr>
            <a:lvl3pPr>
              <a:defRPr sz="1050">
                <a:solidFill>
                  <a:schemeClr val="accent5"/>
                </a:solidFill>
                <a:latin typeface="+mj-lt"/>
              </a:defRPr>
            </a:lvl3pPr>
            <a:lvl4pPr>
              <a:defRPr sz="900">
                <a:solidFill>
                  <a:schemeClr val="accent5"/>
                </a:solidFill>
                <a:latin typeface="+mj-lt"/>
              </a:defRPr>
            </a:lvl4pPr>
            <a:lvl5pPr>
              <a:defRPr sz="900"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BB250D-C97E-401F-B6F3-EADDE70B33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65" y="-19473"/>
            <a:ext cx="1124235" cy="6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4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06901"/>
            <a:ext cx="9144000" cy="4436599"/>
          </a:xfrm>
          <a:prstGeom prst="rect">
            <a:avLst/>
          </a:prstGeom>
          <a:solidFill>
            <a:srgbClr val="D8E8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84218" y="1012576"/>
            <a:ext cx="6766560" cy="3533299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3600">
                <a:solidFill>
                  <a:srgbClr val="006086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2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06901"/>
            <a:ext cx="9144000" cy="443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31900" y="992982"/>
            <a:ext cx="7004050" cy="3533299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3600">
                <a:solidFill>
                  <a:schemeClr val="accent2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038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06902"/>
            <a:ext cx="9144000" cy="4436599"/>
          </a:xfrm>
          <a:prstGeom prst="rect">
            <a:avLst/>
          </a:prstGeom>
          <a:solidFill>
            <a:srgbClr val="F6E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31900" y="992982"/>
            <a:ext cx="7004050" cy="3533299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36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195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06902"/>
            <a:ext cx="9144000" cy="44365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31900" y="992982"/>
            <a:ext cx="7004050" cy="3533299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3600">
                <a:solidFill>
                  <a:schemeClr val="bg1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7914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06902"/>
            <a:ext cx="9144000" cy="443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31900" y="992982"/>
            <a:ext cx="7004050" cy="3533299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3600">
                <a:solidFill>
                  <a:schemeClr val="bg1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85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Full Page Photo/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06902"/>
            <a:ext cx="9144000" cy="4436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871003" y="278670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FULL PAGE PHOTO OR VIDEO</a:t>
            </a:r>
          </a:p>
        </p:txBody>
      </p:sp>
    </p:spTree>
    <p:extLst>
      <p:ext uri="{BB962C8B-B14F-4D97-AF65-F5344CB8AC3E}">
        <p14:creationId xmlns:p14="http://schemas.microsoft.com/office/powerpoint/2010/main" val="31130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419100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95000"/>
              </a:lnSpc>
              <a:defRPr sz="2000" b="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Title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22860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700" baseline="0">
                <a:latin typeface="Arial" pitchFamily="34" charset="0"/>
                <a:cs typeface="Arial" pitchFamily="34" charset="0"/>
              </a:defRPr>
            </a:lvl1pPr>
            <a:lvl2pPr marL="519113" indent="-292100">
              <a:spcBef>
                <a:spcPts val="600"/>
              </a:spcBef>
              <a:defRPr sz="1800">
                <a:latin typeface="Arial" pitchFamily="34" charset="0"/>
                <a:cs typeface="Arial" pitchFamily="34" charset="0"/>
              </a:defRPr>
            </a:lvl2pPr>
            <a:lvl3pPr marL="801688" indent="-282575">
              <a:spcBef>
                <a:spcPts val="600"/>
              </a:spcBef>
              <a:defRPr sz="1600">
                <a:latin typeface="Arial" pitchFamily="34" charset="0"/>
                <a:cs typeface="Arial" pitchFamily="34" charset="0"/>
              </a:defRPr>
            </a:lvl3pPr>
            <a:lvl4pPr marL="1084263" indent="-282575">
              <a:spcBef>
                <a:spcPts val="600"/>
              </a:spcBef>
              <a:buNone/>
              <a:defRPr sz="1400">
                <a:latin typeface="Arial" pitchFamily="34" charset="0"/>
                <a:cs typeface="Arial" pitchFamily="34" charset="0"/>
              </a:defRPr>
            </a:lvl4pPr>
            <a:lvl5pPr marL="1376363" indent="-292100">
              <a:spcBef>
                <a:spcPts val="600"/>
              </a:spcBef>
              <a:buFont typeface="Arial" pitchFamily="34" charset="0"/>
              <a:buChar char="&gt;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419100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95000"/>
              </a:lnSpc>
              <a:defRPr sz="2000" b="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196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Title, Tag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22860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700" baseline="0">
                <a:latin typeface="Arial" pitchFamily="34" charset="0"/>
                <a:cs typeface="Arial" pitchFamily="34" charset="0"/>
              </a:defRPr>
            </a:lvl1pPr>
            <a:lvl2pPr marL="519113" indent="-292100">
              <a:spcBef>
                <a:spcPts val="600"/>
              </a:spcBef>
              <a:defRPr sz="1800">
                <a:latin typeface="Arial" pitchFamily="34" charset="0"/>
                <a:cs typeface="Arial" pitchFamily="34" charset="0"/>
              </a:defRPr>
            </a:lvl2pPr>
            <a:lvl3pPr marL="801688" indent="-282575">
              <a:spcBef>
                <a:spcPts val="600"/>
              </a:spcBef>
              <a:defRPr sz="1600">
                <a:latin typeface="Arial" pitchFamily="34" charset="0"/>
                <a:cs typeface="Arial" pitchFamily="34" charset="0"/>
              </a:defRPr>
            </a:lvl3pPr>
            <a:lvl4pPr marL="1084263" indent="-282575">
              <a:spcBef>
                <a:spcPts val="600"/>
              </a:spcBef>
              <a:buNone/>
              <a:defRPr sz="1400">
                <a:latin typeface="Arial" pitchFamily="34" charset="0"/>
                <a:cs typeface="Arial" pitchFamily="34" charset="0"/>
              </a:defRPr>
            </a:lvl4pPr>
            <a:lvl5pPr marL="1376363" indent="-292100">
              <a:spcBef>
                <a:spcPts val="600"/>
              </a:spcBef>
              <a:buFont typeface="Arial" pitchFamily="34" charset="0"/>
              <a:buChar char="&gt;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457200" y="1657350"/>
            <a:ext cx="8229600" cy="3134917"/>
          </a:xfrm>
          <a:prstGeom prst="rect">
            <a:avLst/>
          </a:prstGeom>
        </p:spPr>
        <p:txBody>
          <a:bodyPr lIns="0" tIns="0"/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700"/>
            </a:lvl1pPr>
            <a:lvl2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1600"/>
            </a:lvl2pPr>
            <a:lvl3pPr marL="682625" indent="-1682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defRPr sz="1400"/>
            </a:lvl3pPr>
            <a:lvl4pPr marL="914400" indent="-231775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&gt;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419100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95000"/>
              </a:lnSpc>
              <a:defRPr sz="2000" b="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1428750"/>
            <a:ext cx="8229600" cy="3454004"/>
          </a:xfrm>
          <a:prstGeom prst="rect">
            <a:avLst/>
          </a:prstGeom>
        </p:spPr>
        <p:txBody>
          <a:bodyPr lIns="0" tIns="0"/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700"/>
            </a:lvl1pPr>
            <a:lvl2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1600"/>
            </a:lvl2pPr>
            <a:lvl3pPr marL="682625" indent="-1682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defRPr sz="1400"/>
            </a:lvl3pPr>
            <a:lvl4pPr marL="914400" indent="-231775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419100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95000"/>
              </a:lnSpc>
              <a:defRPr sz="2000" b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flipH="1">
            <a:off x="1094740" y="2508524"/>
            <a:ext cx="2425700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all" baseline="0" dirty="0">
                <a:solidFill>
                  <a:srgbClr val="0F4A77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Right Arrow 5"/>
          <p:cNvSpPr/>
          <p:nvPr userDrawn="1"/>
        </p:nvSpPr>
        <p:spPr>
          <a:xfrm>
            <a:off x="3315688" y="1528180"/>
            <a:ext cx="637344" cy="2238449"/>
          </a:xfrm>
          <a:prstGeom prst="rightArrow">
            <a:avLst>
              <a:gd name="adj1" fmla="val 0"/>
              <a:gd name="adj2" fmla="val 0"/>
            </a:avLst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4121835" y="1528180"/>
            <a:ext cx="4564965" cy="2238449"/>
          </a:xfrm>
          <a:prstGeom prst="rect">
            <a:avLst/>
          </a:prstGeom>
        </p:spPr>
        <p:txBody>
          <a:bodyPr lIns="0" tIns="0" anchor="ctr" anchorCtr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800"/>
            </a:lvl1pPr>
            <a:lvl2pPr marL="5143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 sz="1600"/>
            </a:lvl2pPr>
            <a:lvl3pPr marL="80010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400"/>
            </a:lvl3pPr>
            <a:lvl4pPr marL="914400" indent="-231775">
              <a:spcBef>
                <a:spcPts val="300"/>
              </a:spcBef>
              <a:spcAft>
                <a:spcPts val="0"/>
              </a:spcAft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2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5143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8001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654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Title (Caps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1104900" y="1657350"/>
            <a:ext cx="7454900" cy="2943226"/>
          </a:xfrm>
          <a:prstGeom prst="rect">
            <a:avLst/>
          </a:prstGeom>
        </p:spPr>
        <p:txBody>
          <a:bodyPr lIns="0" t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800"/>
            </a:lvl1pPr>
            <a:lvl2pPr marL="5143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 sz="1600"/>
            </a:lvl2pPr>
            <a:lvl3pPr marL="80010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400"/>
            </a:lvl3pPr>
            <a:lvl4pPr marL="914400" indent="-231775">
              <a:spcBef>
                <a:spcPts val="300"/>
              </a:spcBef>
              <a:spcAft>
                <a:spcPts val="0"/>
              </a:spcAft>
              <a:defRPr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4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5143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8001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1104900" y="969169"/>
            <a:ext cx="7454900" cy="688181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00000"/>
              </a:lnSpc>
              <a:defRPr sz="2200" b="0" cap="all" baseline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368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6" userDrawn="1">
          <p15:clr>
            <a:srgbClr val="FBAE40"/>
          </p15:clr>
        </p15:guide>
        <p15:guide id="2" orient="horz" pos="6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Title (Caps) and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1104900" y="966452"/>
            <a:ext cx="7454900" cy="676202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00000"/>
              </a:lnSpc>
              <a:defRPr sz="2200" b="0" cap="all" baseline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002573" y="1657350"/>
            <a:ext cx="3411415" cy="2943226"/>
          </a:xfrm>
          <a:prstGeom prst="rect">
            <a:avLst/>
          </a:prstGeom>
        </p:spPr>
        <p:txBody>
          <a:bodyPr lIns="0" t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800"/>
            </a:lvl1pPr>
            <a:lvl2pPr marL="5143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 sz="1600"/>
            </a:lvl2pPr>
            <a:lvl3pPr marL="80010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400"/>
            </a:lvl3pPr>
            <a:lvl4pPr marL="682625" indent="0">
              <a:spcBef>
                <a:spcPts val="3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None/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2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5143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8001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1104900" y="1657350"/>
            <a:ext cx="3466709" cy="2943226"/>
          </a:xfrm>
          <a:prstGeom prst="rect">
            <a:avLst/>
          </a:prstGeom>
        </p:spPr>
        <p:txBody>
          <a:bodyPr lIns="0" t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800"/>
            </a:lvl1pPr>
            <a:lvl2pPr marL="5143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 sz="1600"/>
            </a:lvl2pPr>
            <a:lvl3pPr marL="80010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400"/>
            </a:lvl3pPr>
            <a:lvl4pPr marL="914400" indent="-231775">
              <a:spcBef>
                <a:spcPts val="3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2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5143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8001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87857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6" userDrawn="1">
          <p15:clr>
            <a:srgbClr val="FBAE40"/>
          </p15:clr>
        </p15:guide>
        <p15:guide id="2" orient="horz" pos="61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-1003"/>
            <a:ext cx="9144000" cy="580838"/>
          </a:xfrm>
          <a:prstGeom prst="rect">
            <a:avLst/>
          </a:prstGeom>
          <a:solidFill>
            <a:srgbClr val="D3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 userDrawn="1"/>
        </p:nvSpPr>
        <p:spPr>
          <a:xfrm>
            <a:off x="7640096" y="374556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9B0A550-43EE-42EC-A0D4-E615CC8B1D5A}" type="slidenum">
              <a:rPr lang="en-US" sz="800" smtClean="0">
                <a:latin typeface="Arial Narrow" pitchFamily="34" charset="0"/>
              </a:rPr>
              <a:pPr algn="r"/>
              <a:t>‹#›</a:t>
            </a:fld>
            <a:endParaRPr lang="en-US" sz="800" dirty="0"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6" y="200913"/>
            <a:ext cx="1533970" cy="29106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5134695" y="352348"/>
            <a:ext cx="3632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CCE1EC">
                    <a:lumMod val="50000"/>
                  </a:srgbClr>
                </a:solidFill>
                <a:cs typeface="Arial" charset="0"/>
              </a:rPr>
              <a:t>PROPRIETARY</a:t>
            </a:r>
            <a:r>
              <a:rPr lang="en-US" sz="900" baseline="0" dirty="0">
                <a:solidFill>
                  <a:srgbClr val="CCE1EC">
                    <a:lumMod val="50000"/>
                  </a:srgbClr>
                </a:solidFill>
                <a:cs typeface="Arial" charset="0"/>
              </a:rPr>
              <a:t> AND </a:t>
            </a:r>
            <a:r>
              <a:rPr lang="en-US" sz="900" dirty="0">
                <a:solidFill>
                  <a:srgbClr val="CCE1EC">
                    <a:lumMod val="50000"/>
                  </a:srgbClr>
                </a:solidFill>
                <a:cs typeface="Arial" charset="0"/>
              </a:rPr>
              <a:t>CONFIDENTIAL –  Do Not Distribute</a:t>
            </a:r>
            <a:endParaRPr lang="en-US" sz="900" cap="all" dirty="0">
              <a:solidFill>
                <a:srgbClr val="CCE1EC">
                  <a:lumMod val="50000"/>
                </a:srgbClr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704" r:id="rId3"/>
    <p:sldLayoutId id="2147483660" r:id="rId4"/>
    <p:sldLayoutId id="2147483650" r:id="rId5"/>
    <p:sldLayoutId id="2147483674" r:id="rId6"/>
    <p:sldLayoutId id="2147483698" r:id="rId7"/>
    <p:sldLayoutId id="2147483675" r:id="rId8"/>
    <p:sldLayoutId id="2147483696" r:id="rId9"/>
    <p:sldLayoutId id="2147483695" r:id="rId10"/>
    <p:sldLayoutId id="2147483697" r:id="rId11"/>
    <p:sldLayoutId id="2147483706" r:id="rId12"/>
    <p:sldLayoutId id="2147483707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dirty="0" smtClean="0">
          <a:solidFill>
            <a:srgbClr val="0F4A77"/>
          </a:solidFill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14350" indent="-28575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00100" indent="-28575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43000" indent="-28575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28750" indent="-28575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orient="horz" pos="492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5" pos="5472" userDrawn="1">
          <p15:clr>
            <a:srgbClr val="F26B43"/>
          </p15:clr>
        </p15:guide>
        <p15:guide id="6" orient="horz" pos="3060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900" userDrawn="1">
          <p15:clr>
            <a:srgbClr val="F26B43"/>
          </p15:clr>
        </p15:guide>
        <p15:guide id="9" orient="horz" pos="1044" userDrawn="1">
          <p15:clr>
            <a:srgbClr val="F26B43"/>
          </p15:clr>
        </p15:guide>
        <p15:guide id="10" orient="horz" pos="1188" userDrawn="1">
          <p15:clr>
            <a:srgbClr val="F26B43"/>
          </p15:clr>
        </p15:guide>
        <p15:guide id="11" orient="horz" pos="1332" userDrawn="1">
          <p15:clr>
            <a:srgbClr val="F26B43"/>
          </p15:clr>
        </p15:guide>
        <p15:guide id="12" orient="horz" pos="147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640096" y="374556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9B0A550-43EE-42EC-A0D4-E615CC8B1D5A}" type="slidenum">
              <a:rPr lang="en-US" sz="800" smtClean="0">
                <a:latin typeface="Arial Narrow" pitchFamily="34" charset="0"/>
              </a:rPr>
              <a:pPr algn="r"/>
              <a:t>‹#›</a:t>
            </a:fld>
            <a:endParaRPr lang="en-US" sz="800" dirty="0">
              <a:latin typeface="Arial Narrow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6" y="200913"/>
            <a:ext cx="1533970" cy="29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9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5" r:id="rId2"/>
    <p:sldLayoutId id="2147483692" r:id="rId3"/>
    <p:sldLayoutId id="2147483693" r:id="rId4"/>
    <p:sldLayoutId id="2147483694" r:id="rId5"/>
    <p:sldLayoutId id="2147483691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B1B051C8-3A5B-C248-A93C-5A9E3CFBAAD0}"/>
              </a:ext>
            </a:extLst>
          </p:cNvPr>
          <p:cNvGrpSpPr/>
          <p:nvPr/>
        </p:nvGrpSpPr>
        <p:grpSpPr>
          <a:xfrm>
            <a:off x="171313" y="2066544"/>
            <a:ext cx="8801374" cy="1729498"/>
            <a:chOff x="0" y="978017"/>
            <a:chExt cx="12192000" cy="2747963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4873E9BA-F1E0-F941-BB56-FCA46226B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78017"/>
              <a:ext cx="12192000" cy="274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72405C-3E50-8E45-91FD-09950A64098A}"/>
                </a:ext>
              </a:extLst>
            </p:cNvPr>
            <p:cNvSpPr/>
            <p:nvPr/>
          </p:nvSpPr>
          <p:spPr>
            <a:xfrm>
              <a:off x="4211624" y="1494344"/>
              <a:ext cx="2389898" cy="1404974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Consumer-facing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15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CBSA Template">
  <a:themeElements>
    <a:clrScheme name="BCBSA 2019">
      <a:dk1>
        <a:sysClr val="windowText" lastClr="000000"/>
      </a:dk1>
      <a:lt1>
        <a:sysClr val="window" lastClr="FFFFFF"/>
      </a:lt1>
      <a:dk2>
        <a:srgbClr val="004C6C"/>
      </a:dk2>
      <a:lt2>
        <a:srgbClr val="0099D8"/>
      </a:lt2>
      <a:accent1>
        <a:srgbClr val="7DCEF1"/>
      </a:accent1>
      <a:accent2>
        <a:srgbClr val="5F6369"/>
      </a:accent2>
      <a:accent3>
        <a:srgbClr val="A49E99"/>
      </a:accent3>
      <a:accent4>
        <a:srgbClr val="F89C4D"/>
      </a:accent4>
      <a:accent5>
        <a:srgbClr val="CAAA77"/>
      </a:accent5>
      <a:accent6>
        <a:srgbClr val="FFDD55"/>
      </a:accent6>
      <a:hlink>
        <a:srgbClr val="00AEEF"/>
      </a:hlink>
      <a:folHlink>
        <a:srgbClr val="C20AD0"/>
      </a:folHlink>
    </a:clrScheme>
    <a:fontScheme name="BCBS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DIVIDER PAGES">
  <a:themeElements>
    <a:clrScheme name="BCBSA 2019">
      <a:dk1>
        <a:sysClr val="windowText" lastClr="000000"/>
      </a:dk1>
      <a:lt1>
        <a:sysClr val="window" lastClr="FFFFFF"/>
      </a:lt1>
      <a:dk2>
        <a:srgbClr val="004C6C"/>
      </a:dk2>
      <a:lt2>
        <a:srgbClr val="0099D8"/>
      </a:lt2>
      <a:accent1>
        <a:srgbClr val="7DCEF1"/>
      </a:accent1>
      <a:accent2>
        <a:srgbClr val="5F6369"/>
      </a:accent2>
      <a:accent3>
        <a:srgbClr val="A49E99"/>
      </a:accent3>
      <a:accent4>
        <a:srgbClr val="F89C4D"/>
      </a:accent4>
      <a:accent5>
        <a:srgbClr val="CAAA77"/>
      </a:accent5>
      <a:accent6>
        <a:srgbClr val="FFDD55"/>
      </a:accent6>
      <a:hlink>
        <a:srgbClr val="00AEEF"/>
      </a:hlink>
      <a:folHlink>
        <a:srgbClr val="C20AD0"/>
      </a:folHlink>
    </a:clrScheme>
    <a:fontScheme name="BCBS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8042</TotalTime>
  <Words>2</Words>
  <Application>Microsoft Macintosh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Arial Narrow</vt:lpstr>
      <vt:lpstr>Calibri</vt:lpstr>
      <vt:lpstr>BCBSA Template</vt:lpstr>
      <vt:lpstr>DIVIDER PAGES</vt:lpstr>
      <vt:lpstr>PowerPoint Presentation</vt:lpstr>
    </vt:vector>
  </TitlesOfParts>
  <Company>Blue Cross Blue Shield Association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jewillia</dc:creator>
  <cp:lastModifiedBy>Cille Kissel</cp:lastModifiedBy>
  <cp:revision>537</cp:revision>
  <cp:lastPrinted>2020-02-24T15:05:35Z</cp:lastPrinted>
  <dcterms:created xsi:type="dcterms:W3CDTF">2011-02-15T16:50:41Z</dcterms:created>
  <dcterms:modified xsi:type="dcterms:W3CDTF">2021-10-13T15:44:17Z</dcterms:modified>
</cp:coreProperties>
</file>