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72" r:id="rId5"/>
    <p:sldId id="2757" r:id="rId6"/>
    <p:sldId id="2754" r:id="rId7"/>
    <p:sldId id="2756" r:id="rId8"/>
    <p:sldId id="2755" r:id="rId9"/>
    <p:sldId id="2758" r:id="rId10"/>
    <p:sldId id="2759" r:id="rId11"/>
    <p:sldId id="2760" r:id="rId12"/>
    <p:sldId id="2761" r:id="rId13"/>
    <p:sldId id="2765" r:id="rId14"/>
    <p:sldId id="2770" r:id="rId15"/>
    <p:sldId id="2771" r:id="rId16"/>
    <p:sldId id="2772" r:id="rId17"/>
    <p:sldId id="2763" r:id="rId18"/>
    <p:sldId id="2773" r:id="rId19"/>
    <p:sldId id="2774" r:id="rId20"/>
    <p:sldId id="2776" r:id="rId21"/>
    <p:sldId id="2775" r:id="rId22"/>
    <p:sldId id="2777" r:id="rId23"/>
    <p:sldId id="2764" r:id="rId24"/>
    <p:sldId id="2778" r:id="rId25"/>
    <p:sldId id="2766" r:id="rId26"/>
    <p:sldId id="2767" r:id="rId27"/>
    <p:sldId id="2768" r:id="rId28"/>
    <p:sldId id="2769" r:id="rId2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guide id="3" orient="horz" pos="348" userDrawn="1">
          <p15:clr>
            <a:srgbClr val="A4A3A4"/>
          </p15:clr>
        </p15:guide>
        <p15:guide id="4" pos="4920" userDrawn="1">
          <p15:clr>
            <a:srgbClr val="A4A3A4"/>
          </p15:clr>
        </p15:guide>
        <p15:guide id="5" orient="horz" pos="1836">
          <p15:clr>
            <a:srgbClr val="A4A3A4"/>
          </p15:clr>
        </p15:guide>
        <p15:guide id="6" orient="horz" pos="22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y State" initials="SS" lastIdx="1" clrIdx="0">
    <p:extLst>
      <p:ext uri="{19B8F6BF-5375-455C-9EA6-DF929625EA0E}">
        <p15:presenceInfo xmlns:p15="http://schemas.microsoft.com/office/powerpoint/2012/main" userId="S::sstate@acmarketingpr.com::ce03abe1-b5de-45e5-ba30-876683a6f304" providerId="AD"/>
      </p:ext>
    </p:extLst>
  </p:cmAuthor>
  <p:cmAuthor id="2" name="Amy Koehlmoos" initials="AK" lastIdx="1" clrIdx="1">
    <p:extLst>
      <p:ext uri="{19B8F6BF-5375-455C-9EA6-DF929625EA0E}">
        <p15:presenceInfo xmlns:p15="http://schemas.microsoft.com/office/powerpoint/2012/main" userId="S::akoehlmoos@acmarketingpr.com::5abf7334-3b40-4f2d-bae9-a9f126fc0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6767"/>
    <a:srgbClr val="F08F1F"/>
    <a:srgbClr val="0057B8"/>
    <a:srgbClr val="576161"/>
    <a:srgbClr val="784E90"/>
    <a:srgbClr val="F3D03E"/>
    <a:srgbClr val="6DBE40"/>
    <a:srgbClr val="FFFFFF"/>
    <a:srgbClr val="D09D3E"/>
    <a:srgbClr val="91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0A084-F1E4-4E79-B6F8-D07434A35399}" v="282" dt="2022-11-17T20:35:5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30" autoAdjust="0"/>
  </p:normalViewPr>
  <p:slideViewPr>
    <p:cSldViewPr snapToGrid="0">
      <p:cViewPr>
        <p:scale>
          <a:sx n="125" d="100"/>
          <a:sy n="125" d="100"/>
        </p:scale>
        <p:origin x="1522" y="470"/>
      </p:cViewPr>
      <p:guideLst>
        <p:guide orient="horz" pos="1644"/>
        <p:guide pos="2880"/>
        <p:guide orient="horz" pos="348"/>
        <p:guide pos="4920"/>
        <p:guide orient="horz" pos="1836"/>
        <p:guide orient="horz" pos="22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A093954A-C201-EB40-9459-342C786798D2}" type="datetimeFigureOut">
              <a:rPr lang="en-US" smtClean="0"/>
              <a:t>11/16/2022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7D7D0FC4-79A4-4CD6-9D21-6D2AFDDF42EC}" type="datetimeFigureOut">
              <a:rPr lang="en-JM" smtClean="0"/>
              <a:t>16/11/2022</a:t>
            </a:fld>
            <a:endParaRPr lang="en-JM"/>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dedupe?</a:t>
            </a:r>
          </a:p>
          <a:p>
            <a:r>
              <a:rPr lang="en-US" dirty="0"/>
              <a:t>Category including the actual code (a retired SNOMED code for problem), or problem-list-item (looks like this is required)</a:t>
            </a:r>
          </a:p>
        </p:txBody>
      </p:sp>
      <p:sp>
        <p:nvSpPr>
          <p:cNvPr id="4" name="Slide Number Placeholder 3"/>
          <p:cNvSpPr>
            <a:spLocks noGrp="1"/>
          </p:cNvSpPr>
          <p:nvPr>
            <p:ph type="sldNum" sz="quarter" idx="5"/>
          </p:nvPr>
        </p:nvSpPr>
        <p:spPr/>
        <p:txBody>
          <a:bodyPr/>
          <a:lstStyle/>
          <a:p>
            <a:fld id="{FEA829E4-7B8F-48ED-BCF8-1C0A3C644052}" type="slidenum">
              <a:rPr lang="en-JM" smtClean="0"/>
              <a:t>15</a:t>
            </a:fld>
            <a:endParaRPr lang="en-JM"/>
          </a:p>
        </p:txBody>
      </p:sp>
    </p:spTree>
    <p:extLst>
      <p:ext uri="{BB962C8B-B14F-4D97-AF65-F5344CB8AC3E}">
        <p14:creationId xmlns:p14="http://schemas.microsoft.com/office/powerpoint/2010/main" val="113326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timestamp – mapped to </a:t>
            </a:r>
            <a:r>
              <a:rPr lang="en-US" dirty="0" err="1"/>
              <a:t>onsetDateTime</a:t>
            </a:r>
            <a:r>
              <a:rPr lang="en-US" dirty="0"/>
              <a:t> or </a:t>
            </a:r>
            <a:r>
              <a:rPr lang="en-US" dirty="0" err="1"/>
              <a:t>onsetPeriod.start</a:t>
            </a:r>
            <a:endParaRPr lang="en-US" dirty="0"/>
          </a:p>
          <a:p>
            <a:r>
              <a:rPr lang="en-US" dirty="0"/>
              <a:t>Map the act timestamp?</a:t>
            </a:r>
          </a:p>
        </p:txBody>
      </p:sp>
      <p:sp>
        <p:nvSpPr>
          <p:cNvPr id="4" name="Slide Number Placeholder 3"/>
          <p:cNvSpPr>
            <a:spLocks noGrp="1"/>
          </p:cNvSpPr>
          <p:nvPr>
            <p:ph type="sldNum" sz="quarter" idx="5"/>
          </p:nvPr>
        </p:nvSpPr>
        <p:spPr/>
        <p:txBody>
          <a:bodyPr/>
          <a:lstStyle/>
          <a:p>
            <a:fld id="{FEA829E4-7B8F-48ED-BCF8-1C0A3C644052}" type="slidenum">
              <a:rPr lang="en-JM" smtClean="0"/>
              <a:t>16</a:t>
            </a:fld>
            <a:endParaRPr lang="en-JM"/>
          </a:p>
        </p:txBody>
      </p:sp>
    </p:spTree>
    <p:extLst>
      <p:ext uri="{BB962C8B-B14F-4D97-AF65-F5344CB8AC3E}">
        <p14:creationId xmlns:p14="http://schemas.microsoft.com/office/powerpoint/2010/main" val="7377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mapping?</a:t>
            </a:r>
          </a:p>
          <a:p>
            <a:r>
              <a:rPr lang="en-US" dirty="0"/>
              <a:t>Identifier?</a:t>
            </a:r>
          </a:p>
          <a:p>
            <a:r>
              <a:rPr lang="en-US" dirty="0"/>
              <a:t>Should we have clinical status? Optional and not provided on the diagnosis ER</a:t>
            </a:r>
          </a:p>
        </p:txBody>
      </p:sp>
      <p:sp>
        <p:nvSpPr>
          <p:cNvPr id="4" name="Slide Number Placeholder 3"/>
          <p:cNvSpPr>
            <a:spLocks noGrp="1"/>
          </p:cNvSpPr>
          <p:nvPr>
            <p:ph type="sldNum" sz="quarter" idx="5"/>
          </p:nvPr>
        </p:nvSpPr>
        <p:spPr/>
        <p:txBody>
          <a:bodyPr/>
          <a:lstStyle/>
          <a:p>
            <a:fld id="{FEA829E4-7B8F-48ED-BCF8-1C0A3C644052}" type="slidenum">
              <a:rPr lang="en-JM" smtClean="0"/>
              <a:t>18</a:t>
            </a:fld>
            <a:endParaRPr lang="en-JM"/>
          </a:p>
        </p:txBody>
      </p:sp>
    </p:spTree>
    <p:extLst>
      <p:ext uri="{BB962C8B-B14F-4D97-AF65-F5344CB8AC3E}">
        <p14:creationId xmlns:p14="http://schemas.microsoft.com/office/powerpoint/2010/main" val="407526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the observation </a:t>
            </a:r>
            <a:r>
              <a:rPr lang="en-US" dirty="0" err="1"/>
              <a:t>effectiveTime</a:t>
            </a:r>
            <a:r>
              <a:rPr lang="en-US" dirty="0"/>
              <a:t> to </a:t>
            </a:r>
            <a:r>
              <a:rPr lang="en-US" dirty="0" err="1"/>
              <a:t>onsetDAteTime</a:t>
            </a:r>
            <a:r>
              <a:rPr lang="en-US" dirty="0"/>
              <a:t>?</a:t>
            </a:r>
          </a:p>
          <a:p>
            <a:r>
              <a:rPr lang="en-US" dirty="0"/>
              <a:t>How is the DH’s </a:t>
            </a:r>
            <a:r>
              <a:rPr lang="en-US" dirty="0" err="1"/>
              <a:t>recordedDAte</a:t>
            </a:r>
            <a:r>
              <a:rPr lang="en-US" dirty="0"/>
              <a:t> mapped?</a:t>
            </a:r>
          </a:p>
          <a:p>
            <a:r>
              <a:rPr lang="en-US" dirty="0"/>
              <a:t>MDIX’s evidence?</a:t>
            </a:r>
          </a:p>
        </p:txBody>
      </p:sp>
      <p:sp>
        <p:nvSpPr>
          <p:cNvPr id="4" name="Slide Number Placeholder 3"/>
          <p:cNvSpPr>
            <a:spLocks noGrp="1"/>
          </p:cNvSpPr>
          <p:nvPr>
            <p:ph type="sldNum" sz="quarter" idx="5"/>
          </p:nvPr>
        </p:nvSpPr>
        <p:spPr/>
        <p:txBody>
          <a:bodyPr/>
          <a:lstStyle/>
          <a:p>
            <a:fld id="{FEA829E4-7B8F-48ED-BCF8-1C0A3C644052}" type="slidenum">
              <a:rPr lang="en-JM" smtClean="0"/>
              <a:t>19</a:t>
            </a:fld>
            <a:endParaRPr lang="en-JM"/>
          </a:p>
        </p:txBody>
      </p:sp>
    </p:spTree>
    <p:extLst>
      <p:ext uri="{BB962C8B-B14F-4D97-AF65-F5344CB8AC3E}">
        <p14:creationId xmlns:p14="http://schemas.microsoft.com/office/powerpoint/2010/main" val="4215095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C4960-0DF1-47B3-92F5-92E864AEEF78}"/>
              </a:ext>
            </a:extLst>
          </p:cNvPr>
          <p:cNvSpPr>
            <a:spLocks noGrp="1"/>
          </p:cNvSpPr>
          <p:nvPr>
            <p:ph type="subTitle" idx="1" hasCustomPrompt="1"/>
          </p:nvPr>
        </p:nvSpPr>
        <p:spPr>
          <a:xfrm>
            <a:off x="635000" y="3284241"/>
            <a:ext cx="3033026" cy="781280"/>
          </a:xfrm>
          <a:prstGeom prst="rect">
            <a:avLst/>
          </a:prstGeom>
        </p:spPr>
        <p:txBody>
          <a:bodyPr/>
          <a:lstStyle>
            <a:lvl1pPr marL="0" indent="0" algn="l">
              <a:buNone/>
              <a:defRPr sz="2000">
                <a:solidFill>
                  <a:srgbClr val="57616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Audience Name Here</a:t>
            </a:r>
          </a:p>
          <a:p>
            <a:r>
              <a:rPr lang="en-US"/>
              <a:t>Date Here</a:t>
            </a:r>
          </a:p>
        </p:txBody>
      </p:sp>
      <p:sp>
        <p:nvSpPr>
          <p:cNvPr id="4" name="TextBox 3">
            <a:extLst>
              <a:ext uri="{FF2B5EF4-FFF2-40B4-BE49-F238E27FC236}">
                <a16:creationId xmlns:a16="http://schemas.microsoft.com/office/drawing/2014/main" id="{8D4A87DD-E15D-4FB6-AF43-165353FCA8AD}"/>
              </a:ext>
            </a:extLst>
          </p:cNvPr>
          <p:cNvSpPr txBox="1"/>
          <p:nvPr userDrawn="1"/>
        </p:nvSpPr>
        <p:spPr>
          <a:xfrm>
            <a:off x="635000" y="3085693"/>
            <a:ext cx="3012018"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sp>
        <p:nvSpPr>
          <p:cNvPr id="7" name="TextBox 6">
            <a:extLst>
              <a:ext uri="{FF2B5EF4-FFF2-40B4-BE49-F238E27FC236}">
                <a16:creationId xmlns:a16="http://schemas.microsoft.com/office/drawing/2014/main" id="{6A81F50C-6688-4F55-BB7E-E78368336E97}"/>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Tree>
    <p:extLst>
      <p:ext uri="{BB962C8B-B14F-4D97-AF65-F5344CB8AC3E}">
        <p14:creationId xmlns:p14="http://schemas.microsoft.com/office/powerpoint/2010/main" val="108657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C3773-2C7D-4C7A-8AD6-093B1801C11E}"/>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9506013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12361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E6326-9DA8-4463-A471-81F8F7F4F0E4}"/>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0DC70CB1-48F6-405F-945B-CD5AF009043F}"/>
              </a:ext>
            </a:extLst>
          </p:cNvPr>
          <p:cNvSpPr>
            <a:spLocks noGrp="1"/>
          </p:cNvSpPr>
          <p:nvPr>
            <p:ph type="body" sz="quarter" idx="36" hasCustomPrompt="1"/>
          </p:nvPr>
        </p:nvSpPr>
        <p:spPr>
          <a:xfrm>
            <a:off x="6294438" y="1009650"/>
            <a:ext cx="2681287" cy="3170238"/>
          </a:xfrm>
          <a:prstGeom prst="rect">
            <a:avLst/>
          </a:prstGeom>
        </p:spPr>
        <p:txBody>
          <a:bodyPr anchor="ctr"/>
          <a:lstStyle>
            <a:lvl1pPr marL="342900" indent="-342900">
              <a:buClr>
                <a:schemeClr val="bg1"/>
              </a:buClr>
              <a:buFont typeface="Wingdings" panose="05000000000000000000" pitchFamily="2" charset="2"/>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p:txBody>
      </p:sp>
      <p:sp>
        <p:nvSpPr>
          <p:cNvPr id="7" name="Text Placeholder 41">
            <a:extLst>
              <a:ext uri="{FF2B5EF4-FFF2-40B4-BE49-F238E27FC236}">
                <a16:creationId xmlns:a16="http://schemas.microsoft.com/office/drawing/2014/main" id="{C4B0509E-2ADC-4A15-A0B8-736C32ECB066}"/>
              </a:ext>
            </a:extLst>
          </p:cNvPr>
          <p:cNvSpPr>
            <a:spLocks noGrp="1"/>
          </p:cNvSpPr>
          <p:nvPr>
            <p:ph type="body" sz="quarter" idx="31" hasCustomPrompt="1"/>
          </p:nvPr>
        </p:nvSpPr>
        <p:spPr>
          <a:xfrm>
            <a:off x="304800" y="285750"/>
            <a:ext cx="552450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a:t>
            </a:r>
          </a:p>
        </p:txBody>
      </p:sp>
      <p:sp>
        <p:nvSpPr>
          <p:cNvPr id="10" name="Text Placeholder 9">
            <a:extLst>
              <a:ext uri="{FF2B5EF4-FFF2-40B4-BE49-F238E27FC236}">
                <a16:creationId xmlns:a16="http://schemas.microsoft.com/office/drawing/2014/main" id="{5F9D0D8E-1135-4C97-B804-5AAB20112E20}"/>
              </a:ext>
            </a:extLst>
          </p:cNvPr>
          <p:cNvSpPr>
            <a:spLocks noGrp="1"/>
          </p:cNvSpPr>
          <p:nvPr>
            <p:ph type="body" sz="quarter" idx="35" hasCustomPrompt="1"/>
          </p:nvPr>
        </p:nvSpPr>
        <p:spPr>
          <a:xfrm>
            <a:off x="304800" y="946150"/>
            <a:ext cx="5524500" cy="3613150"/>
          </a:xfrm>
          <a:prstGeom prst="rect">
            <a:avLst/>
          </a:prstGeom>
        </p:spPr>
        <p:txBody>
          <a:bodyPr anchor="ctr"/>
          <a:lstStyle>
            <a:lvl1pPr marL="0" marR="0" indent="0" algn="l" defTabSz="914400" rtl="0" eaLnBrk="1" fontAlgn="auto" latinLnBrk="0" hangingPunct="1">
              <a:lnSpc>
                <a:spcPct val="100000"/>
              </a:lnSpc>
              <a:spcBef>
                <a:spcPts val="1200"/>
              </a:spcBef>
              <a:spcAft>
                <a:spcPts val="800"/>
              </a:spcAft>
              <a:buClr>
                <a:srgbClr val="005DBF"/>
              </a:buClr>
              <a:buSzTx/>
              <a:buFont typeface="Arial" pitchFamily="34" charset="0"/>
              <a:buNone/>
              <a:tabLst/>
              <a:defRPr sz="1600">
                <a:solidFill>
                  <a:srgbClr val="576161"/>
                </a:solidFill>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Type paragraphs of text here. 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p:txBody>
      </p:sp>
      <p:cxnSp>
        <p:nvCxnSpPr>
          <p:cNvPr id="13" name="Straight Connector 12">
            <a:extLst>
              <a:ext uri="{FF2B5EF4-FFF2-40B4-BE49-F238E27FC236}">
                <a16:creationId xmlns:a16="http://schemas.microsoft.com/office/drawing/2014/main" id="{4A87E687-AE99-4000-8466-6E9EEBF7995C}"/>
              </a:ext>
            </a:extLst>
          </p:cNvPr>
          <p:cNvCxnSpPr>
            <a:cxnSpLocks/>
            <a:endCxn id="15"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a:extLst>
              <a:ext uri="{FF2B5EF4-FFF2-40B4-BE49-F238E27FC236}">
                <a16:creationId xmlns:a16="http://schemas.microsoft.com/office/drawing/2014/main" id="{81ED27FE-B407-4AB8-917A-07173EDA2731}"/>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000" b="0">
                <a:solidFill>
                  <a:schemeClr val="bg1"/>
                </a:solidFill>
                <a:latin typeface="+mj-lt"/>
              </a:rPr>
              <a:t>| </a:t>
            </a:r>
            <a:fld id="{16F498BA-62D8-46B0-8809-F41BF3F18C91}" type="slidenum">
              <a:rPr lang="en-US" sz="1000" b="0" smtClean="0">
                <a:solidFill>
                  <a:schemeClr val="bg1"/>
                </a:solidFill>
                <a:latin typeface="+mj-lt"/>
              </a:rPr>
              <a:pPr algn="l" defTabSz="685698"/>
              <a:t>‹#›</a:t>
            </a:fld>
            <a:endParaRPr lang="en-US" sz="1000" b="0">
              <a:solidFill>
                <a:schemeClr val="bg1"/>
              </a:solidFill>
              <a:latin typeface="+mj-lt"/>
            </a:endParaRPr>
          </a:p>
        </p:txBody>
      </p:sp>
      <p:sp>
        <p:nvSpPr>
          <p:cNvPr id="15" name="TextBox 14">
            <a:extLst>
              <a:ext uri="{FF2B5EF4-FFF2-40B4-BE49-F238E27FC236}">
                <a16:creationId xmlns:a16="http://schemas.microsoft.com/office/drawing/2014/main" id="{5931A978-F205-4FF9-89E0-A50EA61794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416267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F654C66-9F21-478D-AD54-3516540CAC6E}"/>
              </a:ext>
            </a:extLst>
          </p:cNvPr>
          <p:cNvSpPr/>
          <p:nvPr userDrawn="1"/>
        </p:nvSpPr>
        <p:spPr>
          <a:xfrm>
            <a:off x="426127" y="2746986"/>
            <a:ext cx="2573720" cy="1361696"/>
          </a:xfrm>
          <a:prstGeom prst="roundRect">
            <a:avLst/>
          </a:prstGeom>
          <a:solidFill>
            <a:srgbClr val="57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6" name="Rectangle: Rounded Corners 5">
            <a:extLst>
              <a:ext uri="{FF2B5EF4-FFF2-40B4-BE49-F238E27FC236}">
                <a16:creationId xmlns:a16="http://schemas.microsoft.com/office/drawing/2014/main" id="{6B7DDA7C-F9B3-4D1C-9FDE-4EFEECFCECF5}"/>
              </a:ext>
            </a:extLst>
          </p:cNvPr>
          <p:cNvSpPr/>
          <p:nvPr userDrawn="1"/>
        </p:nvSpPr>
        <p:spPr>
          <a:xfrm>
            <a:off x="3269874" y="1086657"/>
            <a:ext cx="2573720" cy="1361696"/>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7" name="Rectangle: Rounded Corners 6">
            <a:extLst>
              <a:ext uri="{FF2B5EF4-FFF2-40B4-BE49-F238E27FC236}">
                <a16:creationId xmlns:a16="http://schemas.microsoft.com/office/drawing/2014/main" id="{8FF16437-A6A1-49EF-9408-EAB817E459E9}"/>
              </a:ext>
            </a:extLst>
          </p:cNvPr>
          <p:cNvSpPr/>
          <p:nvPr userDrawn="1"/>
        </p:nvSpPr>
        <p:spPr>
          <a:xfrm>
            <a:off x="6150033" y="1093793"/>
            <a:ext cx="2573720" cy="1361696"/>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8" name="Rectangle: Rounded Corners 7">
            <a:extLst>
              <a:ext uri="{FF2B5EF4-FFF2-40B4-BE49-F238E27FC236}">
                <a16:creationId xmlns:a16="http://schemas.microsoft.com/office/drawing/2014/main" id="{330806A5-72F4-4CF1-89F6-663735AAA991}"/>
              </a:ext>
            </a:extLst>
          </p:cNvPr>
          <p:cNvSpPr/>
          <p:nvPr userDrawn="1"/>
        </p:nvSpPr>
        <p:spPr>
          <a:xfrm>
            <a:off x="3269874" y="2757136"/>
            <a:ext cx="2573720" cy="1361696"/>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9" name="Rectangle: Rounded Corners 8">
            <a:extLst>
              <a:ext uri="{FF2B5EF4-FFF2-40B4-BE49-F238E27FC236}">
                <a16:creationId xmlns:a16="http://schemas.microsoft.com/office/drawing/2014/main" id="{1960F18C-C16B-40DA-AD60-573091DC4E5D}"/>
              </a:ext>
            </a:extLst>
          </p:cNvPr>
          <p:cNvSpPr/>
          <p:nvPr userDrawn="1"/>
        </p:nvSpPr>
        <p:spPr>
          <a:xfrm>
            <a:off x="426127" y="1093793"/>
            <a:ext cx="2573720" cy="1361696"/>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10" name="Rectangle: Rounded Corners 9">
            <a:extLst>
              <a:ext uri="{FF2B5EF4-FFF2-40B4-BE49-F238E27FC236}">
                <a16:creationId xmlns:a16="http://schemas.microsoft.com/office/drawing/2014/main" id="{8DC94361-F77D-4897-AAF9-AABFC8DAEFF3}"/>
              </a:ext>
            </a:extLst>
          </p:cNvPr>
          <p:cNvSpPr/>
          <p:nvPr userDrawn="1"/>
        </p:nvSpPr>
        <p:spPr>
          <a:xfrm>
            <a:off x="6150033" y="2769478"/>
            <a:ext cx="2573720" cy="1361696"/>
          </a:xfrm>
          <a:prstGeom prst="roundRect">
            <a:avLst/>
          </a:prstGeom>
          <a:solidFill>
            <a:srgbClr val="F3D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400" b="1">
              <a:solidFill>
                <a:srgbClr val="FFFFFF"/>
              </a:solidFill>
              <a:highlight>
                <a:srgbClr val="FFFF00"/>
              </a:highlight>
            </a:endParaRPr>
          </a:p>
        </p:txBody>
      </p:sp>
      <p:sp>
        <p:nvSpPr>
          <p:cNvPr id="12" name="Text Placeholder 11">
            <a:extLst>
              <a:ext uri="{FF2B5EF4-FFF2-40B4-BE49-F238E27FC236}">
                <a16:creationId xmlns:a16="http://schemas.microsoft.com/office/drawing/2014/main" id="{1D17484E-407A-47EF-B8D9-99E6B2BAE1E5}"/>
              </a:ext>
            </a:extLst>
          </p:cNvPr>
          <p:cNvSpPr>
            <a:spLocks noGrp="1"/>
          </p:cNvSpPr>
          <p:nvPr>
            <p:ph type="body" sz="quarter" idx="10" hasCustomPrompt="1"/>
          </p:nvPr>
        </p:nvSpPr>
        <p:spPr>
          <a:xfrm>
            <a:off x="478756"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3" name="Text Placeholder 11">
            <a:extLst>
              <a:ext uri="{FF2B5EF4-FFF2-40B4-BE49-F238E27FC236}">
                <a16:creationId xmlns:a16="http://schemas.microsoft.com/office/drawing/2014/main" id="{12ED16F6-85D2-455E-B44C-A8C1D8B2BF40}"/>
              </a:ext>
            </a:extLst>
          </p:cNvPr>
          <p:cNvSpPr>
            <a:spLocks noGrp="1"/>
          </p:cNvSpPr>
          <p:nvPr>
            <p:ph type="body" sz="quarter" idx="11" hasCustomPrompt="1"/>
          </p:nvPr>
        </p:nvSpPr>
        <p:spPr>
          <a:xfrm>
            <a:off x="6204562" y="1174270"/>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4" name="Text Placeholder 11">
            <a:extLst>
              <a:ext uri="{FF2B5EF4-FFF2-40B4-BE49-F238E27FC236}">
                <a16:creationId xmlns:a16="http://schemas.microsoft.com/office/drawing/2014/main" id="{B4923EC5-3EF0-42BD-A4C9-9BAAE7ED8B8E}"/>
              </a:ext>
            </a:extLst>
          </p:cNvPr>
          <p:cNvSpPr>
            <a:spLocks noGrp="1"/>
          </p:cNvSpPr>
          <p:nvPr>
            <p:ph type="body" sz="quarter" idx="12" hasCustomPrompt="1"/>
          </p:nvPr>
        </p:nvSpPr>
        <p:spPr>
          <a:xfrm>
            <a:off x="3331570"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5" name="Text Placeholder 11">
            <a:extLst>
              <a:ext uri="{FF2B5EF4-FFF2-40B4-BE49-F238E27FC236}">
                <a16:creationId xmlns:a16="http://schemas.microsoft.com/office/drawing/2014/main" id="{B135A9DB-970F-46CF-8933-C237AF40F098}"/>
              </a:ext>
            </a:extLst>
          </p:cNvPr>
          <p:cNvSpPr>
            <a:spLocks noGrp="1"/>
          </p:cNvSpPr>
          <p:nvPr>
            <p:ph type="body" sz="quarter" idx="13" hasCustomPrompt="1"/>
          </p:nvPr>
        </p:nvSpPr>
        <p:spPr>
          <a:xfrm>
            <a:off x="478756"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6" name="Text Placeholder 11">
            <a:extLst>
              <a:ext uri="{FF2B5EF4-FFF2-40B4-BE49-F238E27FC236}">
                <a16:creationId xmlns:a16="http://schemas.microsoft.com/office/drawing/2014/main" id="{C09C0251-D91E-445A-91D5-AA4C571AC8AD}"/>
              </a:ext>
            </a:extLst>
          </p:cNvPr>
          <p:cNvSpPr>
            <a:spLocks noGrp="1"/>
          </p:cNvSpPr>
          <p:nvPr>
            <p:ph type="body" sz="quarter" idx="14" hasCustomPrompt="1"/>
          </p:nvPr>
        </p:nvSpPr>
        <p:spPr>
          <a:xfrm>
            <a:off x="6204562" y="2824065"/>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7" name="Text Placeholder 11">
            <a:extLst>
              <a:ext uri="{FF2B5EF4-FFF2-40B4-BE49-F238E27FC236}">
                <a16:creationId xmlns:a16="http://schemas.microsoft.com/office/drawing/2014/main" id="{E12307C1-D414-43C9-B985-BB180A68719B}"/>
              </a:ext>
            </a:extLst>
          </p:cNvPr>
          <p:cNvSpPr>
            <a:spLocks noGrp="1"/>
          </p:cNvSpPr>
          <p:nvPr>
            <p:ph type="body" sz="quarter" idx="15" hasCustomPrompt="1"/>
          </p:nvPr>
        </p:nvSpPr>
        <p:spPr>
          <a:xfrm>
            <a:off x="3331570"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8" name="Text Placeholder 41">
            <a:extLst>
              <a:ext uri="{FF2B5EF4-FFF2-40B4-BE49-F238E27FC236}">
                <a16:creationId xmlns:a16="http://schemas.microsoft.com/office/drawing/2014/main" id="{9F84B195-C616-4222-BF52-E84DBB226047}"/>
              </a:ext>
            </a:extLst>
          </p:cNvPr>
          <p:cNvSpPr>
            <a:spLocks noGrp="1"/>
          </p:cNvSpPr>
          <p:nvPr>
            <p:ph type="body" sz="quarter" idx="31" hasCustomPrompt="1"/>
          </p:nvPr>
        </p:nvSpPr>
        <p:spPr>
          <a:xfrm>
            <a:off x="304799" y="285750"/>
            <a:ext cx="8418953"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20" name="Text Placeholder 19">
            <a:extLst>
              <a:ext uri="{FF2B5EF4-FFF2-40B4-BE49-F238E27FC236}">
                <a16:creationId xmlns:a16="http://schemas.microsoft.com/office/drawing/2014/main" id="{C99CBE56-F96B-4AFB-8FD4-4598A619CDAF}"/>
              </a:ext>
            </a:extLst>
          </p:cNvPr>
          <p:cNvSpPr>
            <a:spLocks noGrp="1"/>
          </p:cNvSpPr>
          <p:nvPr>
            <p:ph type="body" sz="quarter" idx="32" hasCustomPrompt="1"/>
          </p:nvPr>
        </p:nvSpPr>
        <p:spPr>
          <a:xfrm>
            <a:off x="1935940" y="4451350"/>
            <a:ext cx="6787813" cy="406400"/>
          </a:xfrm>
          <a:prstGeom prst="rect">
            <a:avLst/>
          </a:prstGeom>
        </p:spPr>
        <p:txBody>
          <a:bodyPr anchor="b"/>
          <a:lstStyle>
            <a:lvl1pPr marL="0" indent="0" algn="r">
              <a:buNone/>
              <a:defRPr sz="900">
                <a:solidFill>
                  <a:srgbClr val="5D6767"/>
                </a:solidFill>
              </a:defRPr>
            </a:lvl1pPr>
            <a:lvl2pPr marL="457200" indent="0" algn="r">
              <a:buNone/>
              <a:defRPr sz="900">
                <a:solidFill>
                  <a:srgbClr val="5D6767"/>
                </a:solidFill>
              </a:defRPr>
            </a:lvl2pPr>
            <a:lvl3pPr marL="914400" indent="0" algn="r">
              <a:buNone/>
              <a:defRPr sz="900">
                <a:solidFill>
                  <a:srgbClr val="5D6767"/>
                </a:solidFill>
              </a:defRPr>
            </a:lvl3pPr>
            <a:lvl4pPr marL="1371600" indent="0" algn="r">
              <a:buNone/>
              <a:defRPr sz="900">
                <a:solidFill>
                  <a:srgbClr val="5D6767"/>
                </a:solidFill>
              </a:defRPr>
            </a:lvl4pPr>
            <a:lvl5pPr marL="1828800" indent="0" algn="r">
              <a:buNone/>
              <a:defRPr sz="900">
                <a:solidFill>
                  <a:srgbClr val="5D6767"/>
                </a:solidFill>
              </a:defRPr>
            </a:lvl5pPr>
          </a:lstStyle>
          <a:p>
            <a:pPr lvl="0"/>
            <a:r>
              <a:rPr lang="en-US"/>
              <a:t>Type Source Here</a:t>
            </a:r>
          </a:p>
        </p:txBody>
      </p:sp>
    </p:spTree>
    <p:extLst>
      <p:ext uri="{BB962C8B-B14F-4D97-AF65-F5344CB8AC3E}">
        <p14:creationId xmlns:p14="http://schemas.microsoft.com/office/powerpoint/2010/main" val="64670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8" name="Straight Connector 7"/>
          <p:cNvCxnSpPr/>
          <p:nvPr userDrawn="1"/>
        </p:nvCxnSpPr>
        <p:spPr>
          <a:xfrm>
            <a:off x="175216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44204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122337"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675060"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4A485954-F12D-4F6B-95CC-9C8FD4854F7B}"/>
              </a:ext>
            </a:extLst>
          </p:cNvPr>
          <p:cNvSpPr/>
          <p:nvPr userDrawn="1"/>
        </p:nvSpPr>
        <p:spPr>
          <a:xfrm>
            <a:off x="4664813" y="1003300"/>
            <a:ext cx="4200275" cy="3458374"/>
          </a:xfrm>
          <a:prstGeom prst="roundRect">
            <a:avLst/>
          </a:prstGeom>
          <a:solidFill>
            <a:schemeClr val="bg1"/>
          </a:solidFill>
          <a:ln>
            <a:solidFill>
              <a:srgbClr val="F08F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08F1F"/>
              </a:solidFill>
            </a:endParaRPr>
          </a:p>
        </p:txBody>
      </p:sp>
      <p:sp>
        <p:nvSpPr>
          <p:cNvPr id="24" name="Rectangle: Rounded Corners 23">
            <a:extLst>
              <a:ext uri="{FF2B5EF4-FFF2-40B4-BE49-F238E27FC236}">
                <a16:creationId xmlns:a16="http://schemas.microsoft.com/office/drawing/2014/main" id="{CB835071-6746-4233-A3AE-4D4BCC19F986}"/>
              </a:ext>
            </a:extLst>
          </p:cNvPr>
          <p:cNvSpPr/>
          <p:nvPr userDrawn="1"/>
        </p:nvSpPr>
        <p:spPr>
          <a:xfrm>
            <a:off x="278219" y="1003299"/>
            <a:ext cx="4200275" cy="3458374"/>
          </a:xfrm>
          <a:prstGeom prst="roundRect">
            <a:avLst/>
          </a:prstGeom>
          <a:noFill/>
          <a:ln>
            <a:solidFill>
              <a:srgbClr val="674F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FFFFF"/>
              </a:solidFill>
            </a:endParaRPr>
          </a:p>
        </p:txBody>
      </p:sp>
      <p:sp>
        <p:nvSpPr>
          <p:cNvPr id="25" name="Rectangle 24">
            <a:extLst>
              <a:ext uri="{FF2B5EF4-FFF2-40B4-BE49-F238E27FC236}">
                <a16:creationId xmlns:a16="http://schemas.microsoft.com/office/drawing/2014/main" id="{D952854E-4BF4-4F57-B312-AE77CF45F7D1}"/>
              </a:ext>
            </a:extLst>
          </p:cNvPr>
          <p:cNvSpPr/>
          <p:nvPr userDrawn="1"/>
        </p:nvSpPr>
        <p:spPr>
          <a:xfrm>
            <a:off x="278323" y="820621"/>
            <a:ext cx="4208797" cy="757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5">
            <a:extLst>
              <a:ext uri="{FF2B5EF4-FFF2-40B4-BE49-F238E27FC236}">
                <a16:creationId xmlns:a16="http://schemas.microsoft.com/office/drawing/2014/main" id="{03F9B111-59F1-490C-AC09-02C3CDBED325}"/>
              </a:ext>
            </a:extLst>
          </p:cNvPr>
          <p:cNvSpPr/>
          <p:nvPr userDrawn="1"/>
        </p:nvSpPr>
        <p:spPr>
          <a:xfrm>
            <a:off x="4656183" y="925331"/>
            <a:ext cx="4221151" cy="890770"/>
          </a:xfrm>
          <a:prstGeom prst="round2SameRect">
            <a:avLst>
              <a:gd name="adj1" fmla="val 50000"/>
              <a:gd name="adj2" fmla="val 0"/>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26">
            <a:extLst>
              <a:ext uri="{FF2B5EF4-FFF2-40B4-BE49-F238E27FC236}">
                <a16:creationId xmlns:a16="http://schemas.microsoft.com/office/drawing/2014/main" id="{AAC654D5-0886-4620-8074-EA49D446B42A}"/>
              </a:ext>
            </a:extLst>
          </p:cNvPr>
          <p:cNvSpPr/>
          <p:nvPr userDrawn="1"/>
        </p:nvSpPr>
        <p:spPr>
          <a:xfrm>
            <a:off x="265969" y="929320"/>
            <a:ext cx="4221152" cy="887592"/>
          </a:xfrm>
          <a:prstGeom prst="round2SameRect">
            <a:avLst>
              <a:gd name="adj1" fmla="val 50000"/>
              <a:gd name="adj2" fmla="val 0"/>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9589C6B-F27D-43C8-9B0C-ABF6ECFADC35}"/>
              </a:ext>
            </a:extLst>
          </p:cNvPr>
          <p:cNvSpPr>
            <a:spLocks noGrp="1"/>
          </p:cNvSpPr>
          <p:nvPr>
            <p:ph type="body" sz="quarter" idx="10" hasCustomPrompt="1"/>
          </p:nvPr>
        </p:nvSpPr>
        <p:spPr>
          <a:xfrm>
            <a:off x="552450"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0" name="Text Placeholder 2">
            <a:extLst>
              <a:ext uri="{FF2B5EF4-FFF2-40B4-BE49-F238E27FC236}">
                <a16:creationId xmlns:a16="http://schemas.microsoft.com/office/drawing/2014/main" id="{1777F968-7AA9-4331-A8F3-08D9DF29E2B0}"/>
              </a:ext>
            </a:extLst>
          </p:cNvPr>
          <p:cNvSpPr>
            <a:spLocks noGrp="1"/>
          </p:cNvSpPr>
          <p:nvPr>
            <p:ph type="body" sz="quarter" idx="11" hasCustomPrompt="1"/>
          </p:nvPr>
        </p:nvSpPr>
        <p:spPr>
          <a:xfrm>
            <a:off x="4965182"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1" name="Text Placeholder 41">
            <a:extLst>
              <a:ext uri="{FF2B5EF4-FFF2-40B4-BE49-F238E27FC236}">
                <a16:creationId xmlns:a16="http://schemas.microsoft.com/office/drawing/2014/main" id="{8996C929-2C72-4989-9712-8BC18CB3DF76}"/>
              </a:ext>
            </a:extLst>
          </p:cNvPr>
          <p:cNvSpPr>
            <a:spLocks noGrp="1"/>
          </p:cNvSpPr>
          <p:nvPr>
            <p:ph type="body" sz="quarter" idx="31" hasCustomPrompt="1"/>
          </p:nvPr>
        </p:nvSpPr>
        <p:spPr>
          <a:xfrm>
            <a:off x="304800" y="285750"/>
            <a:ext cx="8572534"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5" name="Content Placeholder 4">
            <a:extLst>
              <a:ext uri="{FF2B5EF4-FFF2-40B4-BE49-F238E27FC236}">
                <a16:creationId xmlns:a16="http://schemas.microsoft.com/office/drawing/2014/main" id="{06766AB5-A7FB-48E2-94B8-5AC236016AA3}"/>
              </a:ext>
            </a:extLst>
          </p:cNvPr>
          <p:cNvSpPr>
            <a:spLocks noGrp="1"/>
          </p:cNvSpPr>
          <p:nvPr>
            <p:ph sz="quarter" idx="32" hasCustomPrompt="1"/>
          </p:nvPr>
        </p:nvSpPr>
        <p:spPr>
          <a:xfrm>
            <a:off x="552450" y="1952625"/>
            <a:ext cx="3651250" cy="218757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Insert chart, logos, or picture here</a:t>
            </a:r>
          </a:p>
        </p:txBody>
      </p:sp>
      <p:sp>
        <p:nvSpPr>
          <p:cNvPr id="32" name="Content Placeholder 4">
            <a:extLst>
              <a:ext uri="{FF2B5EF4-FFF2-40B4-BE49-F238E27FC236}">
                <a16:creationId xmlns:a16="http://schemas.microsoft.com/office/drawing/2014/main" id="{B81B8DB2-829F-4745-9FAA-FCE69C5F384A}"/>
              </a:ext>
            </a:extLst>
          </p:cNvPr>
          <p:cNvSpPr>
            <a:spLocks noGrp="1"/>
          </p:cNvSpPr>
          <p:nvPr>
            <p:ph sz="quarter" idx="33" hasCustomPrompt="1"/>
          </p:nvPr>
        </p:nvSpPr>
        <p:spPr>
          <a:xfrm>
            <a:off x="4940300" y="1952624"/>
            <a:ext cx="3651250" cy="2187575"/>
          </a:xfrm>
          <a:prstGeom prst="rect">
            <a:avLst/>
          </a:prstGeom>
        </p:spPr>
        <p:txBody>
          <a:bodyPr anchor="ctr"/>
          <a:lstStyle>
            <a:lvl1pPr marL="0" indent="0">
              <a:buNone/>
              <a:defRPr/>
            </a:lvl1pPr>
          </a:lstStyle>
          <a:p>
            <a:pPr lvl="0"/>
            <a:r>
              <a:rPr lang="en-US"/>
              <a:t>Insert chart, logos, or picture here</a:t>
            </a:r>
          </a:p>
        </p:txBody>
      </p:sp>
    </p:spTree>
    <p:extLst>
      <p:ext uri="{BB962C8B-B14F-4D97-AF65-F5344CB8AC3E}">
        <p14:creationId xmlns:p14="http://schemas.microsoft.com/office/powerpoint/2010/main" val="99861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4436E-C445-4EA7-8BA5-C57C38225AB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800" y="285750"/>
            <a:ext cx="85026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703263" y="939800"/>
            <a:ext cx="7688262" cy="3556000"/>
          </a:xfrm>
          <a:prstGeom prst="rect">
            <a:avLst/>
          </a:prstGeom>
        </p:spPr>
        <p:txBody>
          <a:bodyPr anchor="ctr"/>
          <a:lstStyle>
            <a:lvl1pPr marL="0" indent="0" algn="ctr">
              <a:buNone/>
              <a:defRPr/>
            </a:lvl1pPr>
          </a:lstStyle>
          <a:p>
            <a:r>
              <a:rPr lang="en-US"/>
              <a:t>Chart Goes Here</a:t>
            </a:r>
          </a:p>
        </p:txBody>
      </p:sp>
    </p:spTree>
    <p:extLst>
      <p:ext uri="{BB962C8B-B14F-4D97-AF65-F5344CB8AC3E}">
        <p14:creationId xmlns:p14="http://schemas.microsoft.com/office/powerpoint/2010/main" val="138340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B05AAA-29E1-47DD-AFEE-8D7193D0421F}"/>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799" y="285750"/>
            <a:ext cx="8515357"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330063" y="939800"/>
            <a:ext cx="3868737" cy="3556000"/>
          </a:xfrm>
          <a:prstGeom prst="rect">
            <a:avLst/>
          </a:prstGeom>
        </p:spPr>
        <p:txBody>
          <a:bodyPr anchor="ctr"/>
          <a:lstStyle>
            <a:lvl1pPr marL="0" indent="0" algn="ctr">
              <a:buNone/>
              <a:defRPr/>
            </a:lvl1pPr>
          </a:lstStyle>
          <a:p>
            <a:r>
              <a:rPr lang="en-US"/>
              <a:t>Chart Goes Here</a:t>
            </a:r>
          </a:p>
        </p:txBody>
      </p:sp>
      <p:sp>
        <p:nvSpPr>
          <p:cNvPr id="3" name="Chart Placeholder 2">
            <a:extLst>
              <a:ext uri="{FF2B5EF4-FFF2-40B4-BE49-F238E27FC236}">
                <a16:creationId xmlns:a16="http://schemas.microsoft.com/office/drawing/2014/main" id="{2592C31D-FB65-46C1-BD33-1694E2C4256E}"/>
              </a:ext>
            </a:extLst>
          </p:cNvPr>
          <p:cNvSpPr>
            <a:spLocks noGrp="1"/>
          </p:cNvSpPr>
          <p:nvPr>
            <p:ph type="chart" sz="quarter" idx="33" hasCustomPrompt="1"/>
          </p:nvPr>
        </p:nvSpPr>
        <p:spPr>
          <a:xfrm>
            <a:off x="4951420" y="939800"/>
            <a:ext cx="3868737" cy="3556000"/>
          </a:xfrm>
          <a:prstGeom prst="rect">
            <a:avLst/>
          </a:prstGeom>
        </p:spPr>
        <p:txBody>
          <a:bodyPr anchor="ctr"/>
          <a:lstStyle>
            <a:lvl1pPr marL="0" indent="0" algn="ctr">
              <a:buNone/>
              <a:defRPr>
                <a:solidFill>
                  <a:srgbClr val="5D6767"/>
                </a:solidFill>
              </a:defRPr>
            </a:lvl1pPr>
          </a:lstStyle>
          <a:p>
            <a:r>
              <a:rPr lang="en-US"/>
              <a:t>Chart Goes Here</a:t>
            </a:r>
          </a:p>
        </p:txBody>
      </p:sp>
    </p:spTree>
    <p:extLst>
      <p:ext uri="{BB962C8B-B14F-4D97-AF65-F5344CB8AC3E}">
        <p14:creationId xmlns:p14="http://schemas.microsoft.com/office/powerpoint/2010/main" val="122468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92D2D3-1A50-4B39-9855-EBFEF0DC40AB}"/>
              </a:ext>
            </a:extLst>
          </p:cNvPr>
          <p:cNvSpPr>
            <a:spLocks noGrp="1"/>
          </p:cNvSpPr>
          <p:nvPr>
            <p:ph type="body" sz="quarter" idx="33" hasCustomPrompt="1"/>
          </p:nvPr>
        </p:nvSpPr>
        <p:spPr>
          <a:xfrm>
            <a:off x="4237875" y="3868836"/>
            <a:ext cx="2610288" cy="460375"/>
          </a:xfrm>
          <a:prstGeom prst="rect">
            <a:avLst/>
          </a:prstGeom>
        </p:spPr>
        <p:txBody>
          <a:bodyPr/>
          <a:lstStyle>
            <a:lvl1pPr marL="0" indent="0" algn="r">
              <a:buNone/>
              <a:defRPr sz="1200">
                <a:solidFill>
                  <a:srgbClr val="0057B8"/>
                </a:solidFill>
              </a:defRPr>
            </a:lvl1pPr>
          </a:lstStyle>
          <a:p>
            <a:pPr lvl="0"/>
            <a:r>
              <a:rPr lang="en-US"/>
              <a:t>Name of Person, Title</a:t>
            </a:r>
          </a:p>
          <a:p>
            <a:pPr lvl="0"/>
            <a:r>
              <a:rPr lang="en-US"/>
              <a:t>Name of Organization</a:t>
            </a:r>
          </a:p>
        </p:txBody>
      </p:sp>
      <p:sp>
        <p:nvSpPr>
          <p:cNvPr id="6" name="Text Placeholder 41">
            <a:extLst>
              <a:ext uri="{FF2B5EF4-FFF2-40B4-BE49-F238E27FC236}">
                <a16:creationId xmlns:a16="http://schemas.microsoft.com/office/drawing/2014/main" id="{FE49C7C8-4965-4263-A218-573E500A5585}"/>
              </a:ext>
            </a:extLst>
          </p:cNvPr>
          <p:cNvSpPr>
            <a:spLocks noGrp="1"/>
          </p:cNvSpPr>
          <p:nvPr>
            <p:ph type="body" sz="quarter" idx="31" hasCustomPrompt="1"/>
          </p:nvPr>
        </p:nvSpPr>
        <p:spPr>
          <a:xfrm>
            <a:off x="304800" y="285750"/>
            <a:ext cx="86169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pic>
        <p:nvPicPr>
          <p:cNvPr id="10" name="Graphic 9" descr="Open quotation mark">
            <a:extLst>
              <a:ext uri="{FF2B5EF4-FFF2-40B4-BE49-F238E27FC236}">
                <a16:creationId xmlns:a16="http://schemas.microsoft.com/office/drawing/2014/main" id="{9147644A-D9A7-4193-8C19-343E6181EF8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1868" y="787746"/>
            <a:ext cx="914400" cy="914400"/>
          </a:xfrm>
          <a:prstGeom prst="rect">
            <a:avLst/>
          </a:prstGeom>
        </p:spPr>
      </p:pic>
      <p:cxnSp>
        <p:nvCxnSpPr>
          <p:cNvPr id="12" name="Straight Connector 11">
            <a:extLst>
              <a:ext uri="{FF2B5EF4-FFF2-40B4-BE49-F238E27FC236}">
                <a16:creationId xmlns:a16="http://schemas.microsoft.com/office/drawing/2014/main" id="{F5D8589E-8692-4806-B336-83AD1CE2C443}"/>
              </a:ext>
            </a:extLst>
          </p:cNvPr>
          <p:cNvCxnSpPr>
            <a:cxnSpLocks/>
          </p:cNvCxnSpPr>
          <p:nvPr userDrawn="1"/>
        </p:nvCxnSpPr>
        <p:spPr>
          <a:xfrm>
            <a:off x="2356249" y="1324175"/>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2A2BBB-BBD7-4329-A95B-8B39FDBCBEF9}"/>
              </a:ext>
            </a:extLst>
          </p:cNvPr>
          <p:cNvCxnSpPr>
            <a:cxnSpLocks/>
          </p:cNvCxnSpPr>
          <p:nvPr userDrawn="1"/>
        </p:nvCxnSpPr>
        <p:spPr>
          <a:xfrm>
            <a:off x="4981421" y="1324175"/>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E57D87-3B10-4134-B26C-06339BE7A40D}"/>
              </a:ext>
            </a:extLst>
          </p:cNvPr>
          <p:cNvCxnSpPr>
            <a:cxnSpLocks/>
          </p:cNvCxnSpPr>
          <p:nvPr userDrawn="1"/>
        </p:nvCxnSpPr>
        <p:spPr>
          <a:xfrm>
            <a:off x="2360678" y="3696176"/>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B36739-1D6F-4D49-B536-201872B97F99}"/>
              </a:ext>
            </a:extLst>
          </p:cNvPr>
          <p:cNvCxnSpPr>
            <a:cxnSpLocks/>
          </p:cNvCxnSpPr>
          <p:nvPr userDrawn="1"/>
        </p:nvCxnSpPr>
        <p:spPr>
          <a:xfrm>
            <a:off x="4985850" y="3696176"/>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pic>
        <p:nvPicPr>
          <p:cNvPr id="19" name="Graphic 18" descr="Closed quotation mark">
            <a:extLst>
              <a:ext uri="{FF2B5EF4-FFF2-40B4-BE49-F238E27FC236}">
                <a16:creationId xmlns:a16="http://schemas.microsoft.com/office/drawing/2014/main" id="{E99AB139-8C45-42B6-B761-520242AABADE}"/>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43540" y="3317409"/>
            <a:ext cx="914400" cy="914400"/>
          </a:xfrm>
          <a:prstGeom prst="rect">
            <a:avLst/>
          </a:prstGeom>
        </p:spPr>
      </p:pic>
      <p:sp>
        <p:nvSpPr>
          <p:cNvPr id="5" name="Text Placeholder 4">
            <a:extLst>
              <a:ext uri="{FF2B5EF4-FFF2-40B4-BE49-F238E27FC236}">
                <a16:creationId xmlns:a16="http://schemas.microsoft.com/office/drawing/2014/main" id="{6BCC0ACB-181E-4E98-B4E3-F2BA7EDF61B9}"/>
              </a:ext>
            </a:extLst>
          </p:cNvPr>
          <p:cNvSpPr>
            <a:spLocks noGrp="1"/>
          </p:cNvSpPr>
          <p:nvPr>
            <p:ph type="body" sz="quarter" idx="32" hasCustomPrompt="1"/>
          </p:nvPr>
        </p:nvSpPr>
        <p:spPr>
          <a:xfrm>
            <a:off x="1231271" y="1447601"/>
            <a:ext cx="6738937" cy="2127738"/>
          </a:xfrm>
          <a:prstGeom prst="rect">
            <a:avLst/>
          </a:prstGeom>
        </p:spPr>
        <p:txBody>
          <a:bodyPr anchor="ctr">
            <a:norm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algn="ctr"/>
            <a:r>
              <a:rPr lang="en-US">
                <a:solidFill>
                  <a:srgbClr val="576161"/>
                </a:solidFill>
              </a:rPr>
              <a:t>Type a quote here.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576161"/>
                </a:solidFill>
              </a:rPr>
              <a:t>The text box will automatically adjust to accommodate the amount of text you type. The text box will automatically adjust to accommodate the amount of text you type. The text box will automatically adjust to accommodate the amount of text you type. The text box will automatically adjust to accommodate the amount of text you type. </a:t>
            </a:r>
            <a:endParaRPr lang="en-US"/>
          </a:p>
        </p:txBody>
      </p:sp>
    </p:spTree>
    <p:extLst>
      <p:ext uri="{BB962C8B-B14F-4D97-AF65-F5344CB8AC3E}">
        <p14:creationId xmlns:p14="http://schemas.microsoft.com/office/powerpoint/2010/main" val="1677418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FF622BD5-50DB-42E0-A42B-297167521957}"/>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Closing Here</a:t>
            </a:r>
          </a:p>
        </p:txBody>
      </p:sp>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10" name="Picture 9" descr="Screen Shot 2016-09-07 at 9.56.29 AM.png">
            <a:extLst>
              <a:ext uri="{FF2B5EF4-FFF2-40B4-BE49-F238E27FC236}">
                <a16:creationId xmlns:a16="http://schemas.microsoft.com/office/drawing/2014/main" id="{1919035D-880B-4295-8FBA-F603FE884A9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cxnSp>
        <p:nvCxnSpPr>
          <p:cNvPr id="7" name="Straight Connector 6">
            <a:extLst>
              <a:ext uri="{FF2B5EF4-FFF2-40B4-BE49-F238E27FC236}">
                <a16:creationId xmlns:a16="http://schemas.microsoft.com/office/drawing/2014/main" id="{B08D8D34-940A-4545-85AC-7DDEA1E10D1E}"/>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90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342901"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75585"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A87DD-E15D-4FB6-AF43-165353FCA8AD}"/>
              </a:ext>
            </a:extLst>
          </p:cNvPr>
          <p:cNvSpPr txBox="1"/>
          <p:nvPr userDrawn="1"/>
        </p:nvSpPr>
        <p:spPr>
          <a:xfrm>
            <a:off x="640912" y="3085693"/>
            <a:ext cx="3006105"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
        <p:nvSpPr>
          <p:cNvPr id="10" name="Picture Placeholder 5">
            <a:extLst>
              <a:ext uri="{FF2B5EF4-FFF2-40B4-BE49-F238E27FC236}">
                <a16:creationId xmlns:a16="http://schemas.microsoft.com/office/drawing/2014/main" id="{E0CBB36A-214D-4E52-9F29-17DD947E9F78}"/>
              </a:ext>
            </a:extLst>
          </p:cNvPr>
          <p:cNvSpPr>
            <a:spLocks noGrp="1" noChangeAspect="1"/>
          </p:cNvSpPr>
          <p:nvPr>
            <p:ph type="pic" sz="quarter" idx="11" hasCustomPrompt="1"/>
          </p:nvPr>
        </p:nvSpPr>
        <p:spPr>
          <a:xfrm>
            <a:off x="752474" y="3284538"/>
            <a:ext cx="2759075" cy="781050"/>
          </a:xfrm>
          <a:prstGeom prst="rect">
            <a:avLst/>
          </a:prstGeom>
        </p:spPr>
        <p:txBody>
          <a:bodyPr anchor="ctr"/>
          <a:lstStyle>
            <a:lvl1pPr marL="0" indent="0" algn="ctr">
              <a:buNone/>
              <a:defRPr sz="1600">
                <a:solidFill>
                  <a:srgbClr val="5D6767"/>
                </a:solidFill>
              </a:defRPr>
            </a:lvl1pPr>
          </a:lstStyle>
          <a:p>
            <a:r>
              <a:rPr lang="en-US"/>
              <a:t>Insert Logo Here</a:t>
            </a:r>
          </a:p>
        </p:txBody>
      </p:sp>
      <p:sp>
        <p:nvSpPr>
          <p:cNvPr id="11" name="TextBox 10">
            <a:extLst>
              <a:ext uri="{FF2B5EF4-FFF2-40B4-BE49-F238E27FC236}">
                <a16:creationId xmlns:a16="http://schemas.microsoft.com/office/drawing/2014/main" id="{ED36B3D5-99AF-4782-95D2-2DBB21539DDE}"/>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sp>
        <p:nvSpPr>
          <p:cNvPr id="3" name="Text Placeholder 2">
            <a:extLst>
              <a:ext uri="{FF2B5EF4-FFF2-40B4-BE49-F238E27FC236}">
                <a16:creationId xmlns:a16="http://schemas.microsoft.com/office/drawing/2014/main" id="{8C0A2771-05F1-49B3-B7E0-AB6B5AA14857}"/>
              </a:ext>
            </a:extLst>
          </p:cNvPr>
          <p:cNvSpPr>
            <a:spLocks noGrp="1"/>
          </p:cNvSpPr>
          <p:nvPr>
            <p:ph type="body" sz="quarter" idx="12" hasCustomPrompt="1"/>
          </p:nvPr>
        </p:nvSpPr>
        <p:spPr>
          <a:xfrm>
            <a:off x="635000" y="4152900"/>
            <a:ext cx="1870075" cy="215444"/>
          </a:xfrm>
          <a:prstGeom prst="rect">
            <a:avLst/>
          </a:prstGeom>
        </p:spPr>
        <p:txBody>
          <a:bodyPr/>
          <a:lstStyle>
            <a:lvl1pPr marL="0" indent="0">
              <a:buNone/>
              <a:defRPr sz="1400">
                <a:solidFill>
                  <a:srgbClr val="0057B8"/>
                </a:solidFill>
              </a:defRPr>
            </a:lvl1pPr>
            <a:lvl2pPr marL="457200" indent="0">
              <a:buNone/>
              <a:defRPr sz="1400">
                <a:solidFill>
                  <a:srgbClr val="0057B8"/>
                </a:solidFill>
              </a:defRPr>
            </a:lvl2pPr>
            <a:lvl3pPr marL="914400" indent="0">
              <a:buNone/>
              <a:defRPr sz="1400">
                <a:solidFill>
                  <a:srgbClr val="0057B8"/>
                </a:solidFill>
              </a:defRPr>
            </a:lvl3pPr>
            <a:lvl4pPr marL="1371600" indent="0">
              <a:buNone/>
              <a:defRPr sz="1400">
                <a:solidFill>
                  <a:srgbClr val="0057B8"/>
                </a:solidFill>
              </a:defRPr>
            </a:lvl4pPr>
            <a:lvl5pPr marL="1828800" indent="0">
              <a:buNone/>
              <a:defRPr sz="1400">
                <a:solidFill>
                  <a:srgbClr val="0057B8"/>
                </a:solidFill>
              </a:defRPr>
            </a:lvl5pPr>
          </a:lstStyle>
          <a:p>
            <a:pPr lvl="0"/>
            <a:r>
              <a:rPr lang="en-US"/>
              <a:t>Type Date Here</a:t>
            </a:r>
          </a:p>
        </p:txBody>
      </p:sp>
    </p:spTree>
    <p:extLst>
      <p:ext uri="{BB962C8B-B14F-4D97-AF65-F5344CB8AC3E}">
        <p14:creationId xmlns:p14="http://schemas.microsoft.com/office/powerpoint/2010/main" val="3121294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Slide  - 1">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ED77DA-3322-9B20-B258-AA15BCF1BE3B}"/>
              </a:ext>
            </a:extLst>
          </p:cNvPr>
          <p:cNvSpPr/>
          <p:nvPr userDrawn="1"/>
        </p:nvSpPr>
        <p:spPr>
          <a:xfrm flipV="1">
            <a:off x="0" y="0"/>
            <a:ext cx="9154716" cy="5143500"/>
          </a:xfrm>
          <a:prstGeom prst="rect">
            <a:avLst/>
          </a:prstGeom>
          <a:gradFill>
            <a:gsLst>
              <a:gs pos="20000">
                <a:schemeClr val="bg2">
                  <a:lumMod val="70100"/>
                  <a:alpha val="30190"/>
                </a:schemeClr>
              </a:gs>
              <a:gs pos="100000">
                <a:schemeClr val="bg2">
                  <a:alpha val="50326"/>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ubtitle 2">
            <a:extLst>
              <a:ext uri="{FF2B5EF4-FFF2-40B4-BE49-F238E27FC236}">
                <a16:creationId xmlns:a16="http://schemas.microsoft.com/office/drawing/2014/main" id="{34B7F66F-4403-434F-9779-8F48AAA709F3}"/>
              </a:ext>
            </a:extLst>
          </p:cNvPr>
          <p:cNvSpPr>
            <a:spLocks noGrp="1"/>
          </p:cNvSpPr>
          <p:nvPr>
            <p:ph type="subTitle" idx="1" hasCustomPrompt="1"/>
          </p:nvPr>
        </p:nvSpPr>
        <p:spPr>
          <a:xfrm>
            <a:off x="476250" y="2881105"/>
            <a:ext cx="4618265" cy="492182"/>
          </a:xfrm>
          <a:prstGeom prst="rect">
            <a:avLst/>
          </a:prstGeom>
        </p:spPr>
        <p:txBody>
          <a:bodyPr/>
          <a:lstStyle>
            <a:lvl1pPr marL="0" indent="0" algn="l">
              <a:buNone/>
              <a:defRPr sz="1800" b="0" i="0" baseline="0">
                <a:solidFill>
                  <a:schemeClr val="bg1"/>
                </a:solidFill>
                <a:latin typeface="Kanit Light" pitchFamily="2" charset="-34"/>
                <a:cs typeface="Kanit Light" pitchFamily="2" charset="-34"/>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Audience Name Here</a:t>
            </a:r>
          </a:p>
        </p:txBody>
      </p:sp>
      <p:sp>
        <p:nvSpPr>
          <p:cNvPr id="10" name="Text Placeholder 8">
            <a:extLst>
              <a:ext uri="{FF2B5EF4-FFF2-40B4-BE49-F238E27FC236}">
                <a16:creationId xmlns:a16="http://schemas.microsoft.com/office/drawing/2014/main" id="{A7E702D2-E262-2842-93E7-BD19C6F99403}"/>
              </a:ext>
            </a:extLst>
          </p:cNvPr>
          <p:cNvSpPr>
            <a:spLocks noGrp="1"/>
          </p:cNvSpPr>
          <p:nvPr>
            <p:ph type="body" sz="quarter" idx="10" hasCustomPrompt="1"/>
          </p:nvPr>
        </p:nvSpPr>
        <p:spPr>
          <a:xfrm>
            <a:off x="476249" y="1711691"/>
            <a:ext cx="5713998" cy="783648"/>
          </a:xfrm>
          <a:prstGeom prst="rect">
            <a:avLst/>
          </a:prstGeom>
        </p:spPr>
        <p:txBody>
          <a:bodyPr anchor="ctr"/>
          <a:lstStyle>
            <a:lvl1pPr marL="0" indent="0">
              <a:buNone/>
              <a:defRPr sz="2700" b="0" i="0" cap="all" baseline="0">
                <a:solidFill>
                  <a:schemeClr val="bg1"/>
                </a:solidFill>
                <a:latin typeface="Kanit Thin" pitchFamily="2" charset="-34"/>
                <a:cs typeface="Kanit Thin" pitchFamily="2" charset="-34"/>
              </a:defRPr>
            </a:lvl1pPr>
            <a:lvl2pPr marL="342900" indent="0">
              <a:buNone/>
              <a:defRPr sz="1500">
                <a:solidFill>
                  <a:srgbClr val="5D6767"/>
                </a:solidFill>
              </a:defRPr>
            </a:lvl2pPr>
            <a:lvl3pPr marL="685800" indent="0">
              <a:buNone/>
              <a:defRPr sz="1500">
                <a:solidFill>
                  <a:srgbClr val="5D6767"/>
                </a:solidFill>
              </a:defRPr>
            </a:lvl3pPr>
            <a:lvl4pPr marL="1028700" indent="0">
              <a:buNone/>
              <a:defRPr sz="1500">
                <a:solidFill>
                  <a:srgbClr val="5D6767"/>
                </a:solidFill>
              </a:defRPr>
            </a:lvl4pPr>
            <a:lvl5pPr marL="1371600" indent="0">
              <a:buNone/>
              <a:defRPr sz="1500">
                <a:solidFill>
                  <a:srgbClr val="5D6767"/>
                </a:solidFill>
              </a:defRPr>
            </a:lvl5pPr>
          </a:lstStyle>
          <a:p>
            <a:pPr lvl="0"/>
            <a:r>
              <a:rPr lang="en-US"/>
              <a:t>Type Presentation Title Here</a:t>
            </a:r>
          </a:p>
        </p:txBody>
      </p:sp>
      <p:pic>
        <p:nvPicPr>
          <p:cNvPr id="12" name="Picture 11" descr="A picture containing text, clipart, vector graphics&#10;&#10;Description automatically generated">
            <a:extLst>
              <a:ext uri="{FF2B5EF4-FFF2-40B4-BE49-F238E27FC236}">
                <a16:creationId xmlns:a16="http://schemas.microsoft.com/office/drawing/2014/main" id="{007F54F7-88BA-8346-B07D-D40C7099C6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50" y="224546"/>
            <a:ext cx="1687004" cy="609197"/>
          </a:xfrm>
          <a:prstGeom prst="rect">
            <a:avLst/>
          </a:prstGeom>
        </p:spPr>
      </p:pic>
      <p:sp>
        <p:nvSpPr>
          <p:cNvPr id="16" name="Text Placeholder 2">
            <a:extLst>
              <a:ext uri="{FF2B5EF4-FFF2-40B4-BE49-F238E27FC236}">
                <a16:creationId xmlns:a16="http://schemas.microsoft.com/office/drawing/2014/main" id="{E7C6D9B1-1B59-1F47-8B99-01442BFA72A2}"/>
              </a:ext>
            </a:extLst>
          </p:cNvPr>
          <p:cNvSpPr>
            <a:spLocks noGrp="1"/>
          </p:cNvSpPr>
          <p:nvPr>
            <p:ph type="body" sz="quarter" idx="35" hasCustomPrompt="1"/>
          </p:nvPr>
        </p:nvSpPr>
        <p:spPr>
          <a:xfrm>
            <a:off x="467226" y="3356977"/>
            <a:ext cx="2849908" cy="329885"/>
          </a:xfrm>
          <a:prstGeom prst="rect">
            <a:avLst/>
          </a:prstGeom>
        </p:spPr>
        <p:txBody>
          <a:bodyPr/>
          <a:lstStyle>
            <a:lvl1pPr marL="0" indent="0">
              <a:buClr>
                <a:srgbClr val="0057B8"/>
              </a:buClr>
              <a:buFont typeface="+mj-lt"/>
              <a:buNone/>
              <a:defRPr sz="1200" b="0" i="0" baseline="0">
                <a:solidFill>
                  <a:schemeClr val="bg1"/>
                </a:solidFill>
                <a:latin typeface="Kanit Light" pitchFamily="2" charset="-34"/>
                <a:cs typeface="Kanit Light" pitchFamily="2" charset="-34"/>
              </a:defRPr>
            </a:lvl1pPr>
            <a:lvl2pPr marL="557213" indent="-214313">
              <a:buClr>
                <a:srgbClr val="F08F1F"/>
              </a:buClr>
              <a:buFont typeface="Arial" panose="020B0604020202020204" pitchFamily="34" charset="0"/>
              <a:buChar char="-"/>
              <a:defRPr sz="1200">
                <a:solidFill>
                  <a:srgbClr val="576161"/>
                </a:solidFill>
              </a:defRPr>
            </a:lvl2pPr>
            <a:lvl3pPr>
              <a:defRPr sz="1200"/>
            </a:lvl3pPr>
            <a:lvl4pPr>
              <a:defRPr sz="1200"/>
            </a:lvl4pPr>
            <a:lvl5pPr>
              <a:defRPr sz="1200"/>
            </a:lvl5pPr>
          </a:lstStyle>
          <a:p>
            <a:pPr lvl="0"/>
            <a:r>
              <a:rPr lang="en-US"/>
              <a:t>Type Date Here</a:t>
            </a:r>
          </a:p>
        </p:txBody>
      </p:sp>
      <p:pic>
        <p:nvPicPr>
          <p:cNvPr id="9" name="Graphic 8">
            <a:extLst>
              <a:ext uri="{FF2B5EF4-FFF2-40B4-BE49-F238E27FC236}">
                <a16:creationId xmlns:a16="http://schemas.microsoft.com/office/drawing/2014/main" id="{1637120E-3C4B-9BAE-230E-127288FE15C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4312" r="24805" b="44943"/>
          <a:stretch/>
        </p:blipFill>
        <p:spPr>
          <a:xfrm>
            <a:off x="0" y="3416532"/>
            <a:ext cx="9144000" cy="1726969"/>
          </a:xfrm>
          <a:prstGeom prst="rect">
            <a:avLst/>
          </a:prstGeom>
        </p:spPr>
      </p:pic>
    </p:spTree>
    <p:extLst>
      <p:ext uri="{BB962C8B-B14F-4D97-AF65-F5344CB8AC3E}">
        <p14:creationId xmlns:p14="http://schemas.microsoft.com/office/powerpoint/2010/main" val="40841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9E60C5-3F3A-47B7-B2B1-7967881A7C36}"/>
              </a:ext>
            </a:extLst>
          </p:cNvPr>
          <p:cNvSpPr/>
          <p:nvPr userDrawn="1"/>
        </p:nvSpPr>
        <p:spPr>
          <a:xfrm>
            <a:off x="406695" y="1062502"/>
            <a:ext cx="5354026" cy="536907"/>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8" name="Rectangle: Rounded Corners 7">
            <a:extLst>
              <a:ext uri="{FF2B5EF4-FFF2-40B4-BE49-F238E27FC236}">
                <a16:creationId xmlns:a16="http://schemas.microsoft.com/office/drawing/2014/main" id="{320D77C5-4FC7-4914-82C9-E9B5C85EED01}"/>
              </a:ext>
            </a:extLst>
          </p:cNvPr>
          <p:cNvSpPr/>
          <p:nvPr userDrawn="1"/>
        </p:nvSpPr>
        <p:spPr>
          <a:xfrm>
            <a:off x="403601" y="1755596"/>
            <a:ext cx="5354026" cy="536907"/>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0" name="Rectangle: Rounded Corners 9">
            <a:extLst>
              <a:ext uri="{FF2B5EF4-FFF2-40B4-BE49-F238E27FC236}">
                <a16:creationId xmlns:a16="http://schemas.microsoft.com/office/drawing/2014/main" id="{DDD6FE0B-6DEF-4E4E-90EE-4CBFDEC94ABF}"/>
              </a:ext>
            </a:extLst>
          </p:cNvPr>
          <p:cNvSpPr/>
          <p:nvPr userDrawn="1"/>
        </p:nvSpPr>
        <p:spPr>
          <a:xfrm>
            <a:off x="403601" y="2467626"/>
            <a:ext cx="5354026" cy="536907"/>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3" name="Rectangle 2">
            <a:extLst>
              <a:ext uri="{FF2B5EF4-FFF2-40B4-BE49-F238E27FC236}">
                <a16:creationId xmlns:a16="http://schemas.microsoft.com/office/drawing/2014/main" id="{BB98B8DF-6056-4C6A-8C3C-5E26B0D94F1D}"/>
              </a:ext>
            </a:extLst>
          </p:cNvPr>
          <p:cNvSpPr/>
          <p:nvPr userDrawn="1"/>
        </p:nvSpPr>
        <p:spPr>
          <a:xfrm flipH="1">
            <a:off x="304800" y="1013765"/>
            <a:ext cx="636332" cy="34232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A5CC0A-8922-4A30-BB42-C8772715FF50}"/>
              </a:ext>
            </a:extLst>
          </p:cNvPr>
          <p:cNvSpPr txBox="1"/>
          <p:nvPr userDrawn="1"/>
        </p:nvSpPr>
        <p:spPr>
          <a:xfrm>
            <a:off x="408337" y="1013765"/>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1</a:t>
            </a:r>
          </a:p>
        </p:txBody>
      </p:sp>
      <p:sp>
        <p:nvSpPr>
          <p:cNvPr id="26" name="TextBox 25">
            <a:extLst>
              <a:ext uri="{FF2B5EF4-FFF2-40B4-BE49-F238E27FC236}">
                <a16:creationId xmlns:a16="http://schemas.microsoft.com/office/drawing/2014/main" id="{5269A47C-9753-4D48-ADC2-CFF0ACE19F1A}"/>
              </a:ext>
            </a:extLst>
          </p:cNvPr>
          <p:cNvSpPr txBox="1"/>
          <p:nvPr userDrawn="1"/>
        </p:nvSpPr>
        <p:spPr>
          <a:xfrm>
            <a:off x="406692" y="170438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2</a:t>
            </a:r>
          </a:p>
        </p:txBody>
      </p:sp>
      <p:sp>
        <p:nvSpPr>
          <p:cNvPr id="27" name="TextBox 26">
            <a:extLst>
              <a:ext uri="{FF2B5EF4-FFF2-40B4-BE49-F238E27FC236}">
                <a16:creationId xmlns:a16="http://schemas.microsoft.com/office/drawing/2014/main" id="{1E74ACD8-6DF2-499A-BF4E-8A562717BD87}"/>
              </a:ext>
            </a:extLst>
          </p:cNvPr>
          <p:cNvSpPr txBox="1"/>
          <p:nvPr userDrawn="1"/>
        </p:nvSpPr>
        <p:spPr>
          <a:xfrm>
            <a:off x="405870" y="2430709"/>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3</a:t>
            </a:r>
          </a:p>
        </p:txBody>
      </p:sp>
      <p:sp>
        <p:nvSpPr>
          <p:cNvPr id="29" name="TextBox 28">
            <a:extLst>
              <a:ext uri="{FF2B5EF4-FFF2-40B4-BE49-F238E27FC236}">
                <a16:creationId xmlns:a16="http://schemas.microsoft.com/office/drawing/2014/main" id="{E4C09682-FB6F-490F-8549-0D7C1EE56C1C}"/>
              </a:ext>
            </a:extLst>
          </p:cNvPr>
          <p:cNvSpPr txBox="1"/>
          <p:nvPr userDrawn="1"/>
        </p:nvSpPr>
        <p:spPr>
          <a:xfrm>
            <a:off x="409769" y="379067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5</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Today’s Presentation</a:t>
            </a:r>
          </a:p>
        </p:txBody>
      </p:sp>
      <p:sp>
        <p:nvSpPr>
          <p:cNvPr id="13" name="Rectangle 12">
            <a:extLst>
              <a:ext uri="{FF2B5EF4-FFF2-40B4-BE49-F238E27FC236}">
                <a16:creationId xmlns:a16="http://schemas.microsoft.com/office/drawing/2014/main" id="{5C59DE71-9B86-41A9-9F64-4E4F13DAD196}"/>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 Placeholder 2">
            <a:extLst>
              <a:ext uri="{FF2B5EF4-FFF2-40B4-BE49-F238E27FC236}">
                <a16:creationId xmlns:a16="http://schemas.microsoft.com/office/drawing/2014/main" id="{B5C80875-759A-4040-9E98-97A28FD314B3}"/>
              </a:ext>
            </a:extLst>
          </p:cNvPr>
          <p:cNvSpPr>
            <a:spLocks noGrp="1"/>
          </p:cNvSpPr>
          <p:nvPr>
            <p:ph type="body" sz="quarter" idx="36" hasCustomPrompt="1"/>
          </p:nvPr>
        </p:nvSpPr>
        <p:spPr>
          <a:xfrm>
            <a:off x="948338" y="2469569"/>
            <a:ext cx="4809289"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943601" y="1055468"/>
            <a:ext cx="4814026"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22" name="Text Placeholder 2">
            <a:extLst>
              <a:ext uri="{FF2B5EF4-FFF2-40B4-BE49-F238E27FC236}">
                <a16:creationId xmlns:a16="http://schemas.microsoft.com/office/drawing/2014/main" id="{6BAD195E-6921-4FC5-9516-61FA5D6EBBFE}"/>
              </a:ext>
            </a:extLst>
          </p:cNvPr>
          <p:cNvSpPr>
            <a:spLocks noGrp="1"/>
          </p:cNvSpPr>
          <p:nvPr>
            <p:ph type="body" sz="quarter" idx="35" hasCustomPrompt="1"/>
          </p:nvPr>
        </p:nvSpPr>
        <p:spPr>
          <a:xfrm>
            <a:off x="962911" y="1753244"/>
            <a:ext cx="4794715"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cxnSp>
        <p:nvCxnSpPr>
          <p:cNvPr id="39" name="Straight Connector 38">
            <a:extLst>
              <a:ext uri="{FF2B5EF4-FFF2-40B4-BE49-F238E27FC236}">
                <a16:creationId xmlns:a16="http://schemas.microsoft.com/office/drawing/2014/main" id="{4D6BBAF8-E420-43F3-A816-A6286124B7DD}"/>
              </a:ext>
            </a:extLst>
          </p:cNvPr>
          <p:cNvCxnSpPr>
            <a:cxnSpLocks/>
            <a:endCxn id="41"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Slide Number Placeholder 2">
            <a:extLst>
              <a:ext uri="{FF2B5EF4-FFF2-40B4-BE49-F238E27FC236}">
                <a16:creationId xmlns:a16="http://schemas.microsoft.com/office/drawing/2014/main" id="{CB00402F-CAAB-4FE1-AA93-6CF03A113518}"/>
              </a:ext>
            </a:extLst>
          </p:cNvPr>
          <p:cNvSpPr txBox="1">
            <a:spLocks/>
          </p:cNvSpPr>
          <p:nvPr userDrawn="1"/>
        </p:nvSpPr>
        <p:spPr>
          <a:xfrm>
            <a:off x="8551069" y="4862827"/>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chemeClr val="bg1"/>
                </a:solidFill>
                <a:latin typeface="+mj-lt"/>
              </a:rPr>
              <a:t>|  </a:t>
            </a:r>
            <a:fld id="{16F498BA-62D8-46B0-8809-F41BF3F18C91}" type="slidenum">
              <a:rPr lang="en-US" sz="900" b="0" smtClean="0">
                <a:solidFill>
                  <a:schemeClr val="bg1"/>
                </a:solidFill>
                <a:latin typeface="+mj-lt"/>
              </a:rPr>
              <a:pPr algn="l" defTabSz="685698"/>
              <a:t>‹#›</a:t>
            </a:fld>
            <a:endParaRPr lang="en-US" sz="900" b="0">
              <a:solidFill>
                <a:schemeClr val="bg1"/>
              </a:solidFill>
              <a:latin typeface="+mj-lt"/>
            </a:endParaRPr>
          </a:p>
        </p:txBody>
      </p:sp>
      <p:sp>
        <p:nvSpPr>
          <p:cNvPr id="41" name="TextBox 40">
            <a:extLst>
              <a:ext uri="{FF2B5EF4-FFF2-40B4-BE49-F238E27FC236}">
                <a16:creationId xmlns:a16="http://schemas.microsoft.com/office/drawing/2014/main" id="{ED7F1560-4F94-49F4-A6AF-38F7277398F6}"/>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20627149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sp>
        <p:nvSpPr>
          <p:cNvPr id="6" name="Chord 5">
            <a:extLst>
              <a:ext uri="{FF2B5EF4-FFF2-40B4-BE49-F238E27FC236}">
                <a16:creationId xmlns:a16="http://schemas.microsoft.com/office/drawing/2014/main" id="{B6DF5B2D-D372-4972-BD2D-223B0FDC5C26}"/>
              </a:ext>
            </a:extLst>
          </p:cNvPr>
          <p:cNvSpPr/>
          <p:nvPr userDrawn="1"/>
        </p:nvSpPr>
        <p:spPr>
          <a:xfrm rot="6750875">
            <a:off x="6846072" y="3199690"/>
            <a:ext cx="2822566" cy="2822566"/>
          </a:xfrm>
          <a:prstGeom prst="chord">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F987AB1E-61AC-4B7E-B09E-7413F4631E08}"/>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Section Title Here</a:t>
            </a:r>
          </a:p>
        </p:txBody>
      </p:sp>
      <p:cxnSp>
        <p:nvCxnSpPr>
          <p:cNvPr id="11" name="Straight Connector 10">
            <a:extLst>
              <a:ext uri="{FF2B5EF4-FFF2-40B4-BE49-F238E27FC236}">
                <a16:creationId xmlns:a16="http://schemas.microsoft.com/office/drawing/2014/main" id="{A84790D2-B0BD-4F63-8EE1-2A04D8FD2021}"/>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4A4EE5-FCFE-4417-A251-D155BBBA43BC}"/>
              </a:ext>
            </a:extLst>
          </p:cNvPr>
          <p:cNvCxnSpPr>
            <a:cxnSpLocks/>
            <a:endCxn id="17" idx="1"/>
          </p:cNvCxnSpPr>
          <p:nvPr userDrawn="1"/>
        </p:nvCxnSpPr>
        <p:spPr>
          <a:xfrm>
            <a:off x="6722269" y="4977027"/>
            <a:ext cx="833071"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Slide Number Placeholder 2">
            <a:extLst>
              <a:ext uri="{FF2B5EF4-FFF2-40B4-BE49-F238E27FC236}">
                <a16:creationId xmlns:a16="http://schemas.microsoft.com/office/drawing/2014/main" id="{456A1A94-9B75-4874-8EFA-28BFC6765B1B}"/>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200" b="0">
                <a:solidFill>
                  <a:schemeClr val="bg1"/>
                </a:solidFill>
                <a:latin typeface="Calibri" panose="020F0502020204030204"/>
              </a:rPr>
              <a:t>| </a:t>
            </a:r>
            <a:fld id="{16F498BA-62D8-46B0-8809-F41BF3F18C91}" type="slidenum">
              <a:rPr lang="en-US" sz="1200" b="0" smtClean="0">
                <a:solidFill>
                  <a:schemeClr val="bg1"/>
                </a:solidFill>
                <a:latin typeface="Calibri" panose="020F0502020204030204"/>
              </a:rPr>
              <a:pPr algn="l" defTabSz="685698"/>
              <a:t>‹#›</a:t>
            </a:fld>
            <a:endParaRPr lang="en-US" sz="1200" b="0">
              <a:solidFill>
                <a:schemeClr val="bg1"/>
              </a:solidFill>
              <a:latin typeface="Calibri" panose="020F0502020204030204"/>
            </a:endParaRPr>
          </a:p>
        </p:txBody>
      </p:sp>
      <p:sp>
        <p:nvSpPr>
          <p:cNvPr id="17" name="TextBox 16">
            <a:extLst>
              <a:ext uri="{FF2B5EF4-FFF2-40B4-BE49-F238E27FC236}">
                <a16:creationId xmlns:a16="http://schemas.microsoft.com/office/drawing/2014/main" id="{333FF60C-D595-4732-97A4-49C33C1758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3673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Picture Placeholder 2">
            <a:extLst>
              <a:ext uri="{FF2B5EF4-FFF2-40B4-BE49-F238E27FC236}">
                <a16:creationId xmlns:a16="http://schemas.microsoft.com/office/drawing/2014/main" id="{AD1195E1-E478-4FA8-9768-06821BBD52B0}"/>
              </a:ext>
            </a:extLst>
          </p:cNvPr>
          <p:cNvSpPr>
            <a:spLocks noGrp="1"/>
          </p:cNvSpPr>
          <p:nvPr>
            <p:ph type="pic" sz="quarter" idx="14" hasCustomPrompt="1"/>
          </p:nvPr>
        </p:nvSpPr>
        <p:spPr>
          <a:xfrm>
            <a:off x="5978643"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6" name="Picture Placeholder 2">
            <a:extLst>
              <a:ext uri="{FF2B5EF4-FFF2-40B4-BE49-F238E27FC236}">
                <a16:creationId xmlns:a16="http://schemas.microsoft.com/office/drawing/2014/main" id="{D521FF0A-9162-4777-ABFC-D7417DFEF381}"/>
              </a:ext>
            </a:extLst>
          </p:cNvPr>
          <p:cNvSpPr>
            <a:spLocks noGrp="1"/>
          </p:cNvSpPr>
          <p:nvPr>
            <p:ph type="pic" sz="quarter" idx="15" hasCustomPrompt="1"/>
          </p:nvPr>
        </p:nvSpPr>
        <p:spPr>
          <a:xfrm>
            <a:off x="3822715"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7" name="Picture Placeholder 2">
            <a:extLst>
              <a:ext uri="{FF2B5EF4-FFF2-40B4-BE49-F238E27FC236}">
                <a16:creationId xmlns:a16="http://schemas.microsoft.com/office/drawing/2014/main" id="{D47C8714-D638-4BF7-942B-AA3F0A4B7C3A}"/>
              </a:ext>
            </a:extLst>
          </p:cNvPr>
          <p:cNvSpPr>
            <a:spLocks noGrp="1"/>
          </p:cNvSpPr>
          <p:nvPr>
            <p:ph type="pic" sz="quarter" idx="16" hasCustomPrompt="1"/>
          </p:nvPr>
        </p:nvSpPr>
        <p:spPr>
          <a:xfrm>
            <a:off x="1666787"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1" name="Picture Placeholder 2">
            <a:extLst>
              <a:ext uri="{FF2B5EF4-FFF2-40B4-BE49-F238E27FC236}">
                <a16:creationId xmlns:a16="http://schemas.microsoft.com/office/drawing/2014/main" id="{27A0E1A1-E5F3-48FB-92A3-78E427734B9B}"/>
              </a:ext>
            </a:extLst>
          </p:cNvPr>
          <p:cNvSpPr>
            <a:spLocks noGrp="1"/>
          </p:cNvSpPr>
          <p:nvPr>
            <p:ph type="pic" sz="quarter" idx="12" hasCustomPrompt="1"/>
          </p:nvPr>
        </p:nvSpPr>
        <p:spPr>
          <a:xfrm>
            <a:off x="7080255" y="858221"/>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4" name="Picture Placeholder 2">
            <a:extLst>
              <a:ext uri="{FF2B5EF4-FFF2-40B4-BE49-F238E27FC236}">
                <a16:creationId xmlns:a16="http://schemas.microsoft.com/office/drawing/2014/main" id="{868BBCE9-BAA9-40B3-BAEE-626EE6C8D868}"/>
              </a:ext>
            </a:extLst>
          </p:cNvPr>
          <p:cNvSpPr>
            <a:spLocks noGrp="1"/>
          </p:cNvSpPr>
          <p:nvPr>
            <p:ph type="pic" sz="quarter" idx="13" hasCustomPrompt="1"/>
          </p:nvPr>
        </p:nvSpPr>
        <p:spPr>
          <a:xfrm>
            <a:off x="4915527" y="858222"/>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0" name="Picture Placeholder 2">
            <a:extLst>
              <a:ext uri="{FF2B5EF4-FFF2-40B4-BE49-F238E27FC236}">
                <a16:creationId xmlns:a16="http://schemas.microsoft.com/office/drawing/2014/main" id="{B9038697-18C0-4100-9C7B-BA9A5A687905}"/>
              </a:ext>
            </a:extLst>
          </p:cNvPr>
          <p:cNvSpPr>
            <a:spLocks noGrp="1"/>
          </p:cNvSpPr>
          <p:nvPr>
            <p:ph type="pic" sz="quarter" idx="11" hasCustomPrompt="1"/>
          </p:nvPr>
        </p:nvSpPr>
        <p:spPr>
          <a:xfrm>
            <a:off x="2774328"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3" name="Picture Placeholder 2">
            <a:extLst>
              <a:ext uri="{FF2B5EF4-FFF2-40B4-BE49-F238E27FC236}">
                <a16:creationId xmlns:a16="http://schemas.microsoft.com/office/drawing/2014/main" id="{16422B53-3A2A-42DC-873F-4E02411C5735}"/>
              </a:ext>
            </a:extLst>
          </p:cNvPr>
          <p:cNvSpPr>
            <a:spLocks noGrp="1"/>
          </p:cNvSpPr>
          <p:nvPr>
            <p:ph type="pic" sz="quarter" idx="10" hasCustomPrompt="1"/>
          </p:nvPr>
        </p:nvSpPr>
        <p:spPr>
          <a:xfrm>
            <a:off x="609600"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19" name="Text Placeholder 18">
            <a:extLst>
              <a:ext uri="{FF2B5EF4-FFF2-40B4-BE49-F238E27FC236}">
                <a16:creationId xmlns:a16="http://schemas.microsoft.com/office/drawing/2014/main" id="{D2DFF7E9-2EED-4300-9353-922E34A9D13A}"/>
              </a:ext>
            </a:extLst>
          </p:cNvPr>
          <p:cNvSpPr>
            <a:spLocks noGrp="1"/>
          </p:cNvSpPr>
          <p:nvPr>
            <p:ph type="body" sz="quarter" idx="17" hasCustomPrompt="1"/>
          </p:nvPr>
        </p:nvSpPr>
        <p:spPr>
          <a:xfrm>
            <a:off x="3506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28" name="Text Placeholder 18">
            <a:extLst>
              <a:ext uri="{FF2B5EF4-FFF2-40B4-BE49-F238E27FC236}">
                <a16:creationId xmlns:a16="http://schemas.microsoft.com/office/drawing/2014/main" id="{3DB74745-BC2C-41CE-AEF1-92BECE9A5CC9}"/>
              </a:ext>
            </a:extLst>
          </p:cNvPr>
          <p:cNvSpPr>
            <a:spLocks noGrp="1"/>
          </p:cNvSpPr>
          <p:nvPr>
            <p:ph type="body" sz="quarter" idx="18" hasCustomPrompt="1"/>
          </p:nvPr>
        </p:nvSpPr>
        <p:spPr>
          <a:xfrm>
            <a:off x="3501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29" name="Text Placeholder 18">
            <a:extLst>
              <a:ext uri="{FF2B5EF4-FFF2-40B4-BE49-F238E27FC236}">
                <a16:creationId xmlns:a16="http://schemas.microsoft.com/office/drawing/2014/main" id="{55E4EB64-D183-4C59-B7E4-C43270180019}"/>
              </a:ext>
            </a:extLst>
          </p:cNvPr>
          <p:cNvSpPr>
            <a:spLocks noGrp="1"/>
          </p:cNvSpPr>
          <p:nvPr>
            <p:ph type="body" sz="quarter" idx="19" hasCustomPrompt="1"/>
          </p:nvPr>
        </p:nvSpPr>
        <p:spPr>
          <a:xfrm>
            <a:off x="25350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0" name="Text Placeholder 18">
            <a:extLst>
              <a:ext uri="{FF2B5EF4-FFF2-40B4-BE49-F238E27FC236}">
                <a16:creationId xmlns:a16="http://schemas.microsoft.com/office/drawing/2014/main" id="{FD23D701-7DCB-4427-8F69-5C47519318DC}"/>
              </a:ext>
            </a:extLst>
          </p:cNvPr>
          <p:cNvSpPr>
            <a:spLocks noGrp="1"/>
          </p:cNvSpPr>
          <p:nvPr>
            <p:ph type="body" sz="quarter" idx="20" hasCustomPrompt="1"/>
          </p:nvPr>
        </p:nvSpPr>
        <p:spPr>
          <a:xfrm>
            <a:off x="25345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1" name="Text Placeholder 18">
            <a:extLst>
              <a:ext uri="{FF2B5EF4-FFF2-40B4-BE49-F238E27FC236}">
                <a16:creationId xmlns:a16="http://schemas.microsoft.com/office/drawing/2014/main" id="{30F37D08-93B3-447A-B066-31B4EDF3970C}"/>
              </a:ext>
            </a:extLst>
          </p:cNvPr>
          <p:cNvSpPr>
            <a:spLocks noGrp="1"/>
          </p:cNvSpPr>
          <p:nvPr>
            <p:ph type="body" sz="quarter" idx="21" hasCustomPrompt="1"/>
          </p:nvPr>
        </p:nvSpPr>
        <p:spPr>
          <a:xfrm>
            <a:off x="47058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2" name="Text Placeholder 18">
            <a:extLst>
              <a:ext uri="{FF2B5EF4-FFF2-40B4-BE49-F238E27FC236}">
                <a16:creationId xmlns:a16="http://schemas.microsoft.com/office/drawing/2014/main" id="{53EDBDB9-2931-40F5-9C5F-08CADC3F36DB}"/>
              </a:ext>
            </a:extLst>
          </p:cNvPr>
          <p:cNvSpPr>
            <a:spLocks noGrp="1"/>
          </p:cNvSpPr>
          <p:nvPr>
            <p:ph type="body" sz="quarter" idx="22" hasCustomPrompt="1"/>
          </p:nvPr>
        </p:nvSpPr>
        <p:spPr>
          <a:xfrm>
            <a:off x="47053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3" name="Text Placeholder 18">
            <a:extLst>
              <a:ext uri="{FF2B5EF4-FFF2-40B4-BE49-F238E27FC236}">
                <a16:creationId xmlns:a16="http://schemas.microsoft.com/office/drawing/2014/main" id="{B32279B1-D807-4670-965D-355A3A3A9F33}"/>
              </a:ext>
            </a:extLst>
          </p:cNvPr>
          <p:cNvSpPr>
            <a:spLocks noGrp="1"/>
          </p:cNvSpPr>
          <p:nvPr>
            <p:ph type="body" sz="quarter" idx="23" hasCustomPrompt="1"/>
          </p:nvPr>
        </p:nvSpPr>
        <p:spPr>
          <a:xfrm>
            <a:off x="68902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4" name="Text Placeholder 18">
            <a:extLst>
              <a:ext uri="{FF2B5EF4-FFF2-40B4-BE49-F238E27FC236}">
                <a16:creationId xmlns:a16="http://schemas.microsoft.com/office/drawing/2014/main" id="{3C1B349A-9F3B-4C65-9E4D-A2F612B70AB4}"/>
              </a:ext>
            </a:extLst>
          </p:cNvPr>
          <p:cNvSpPr>
            <a:spLocks noGrp="1"/>
          </p:cNvSpPr>
          <p:nvPr>
            <p:ph type="body" sz="quarter" idx="24" hasCustomPrompt="1"/>
          </p:nvPr>
        </p:nvSpPr>
        <p:spPr>
          <a:xfrm>
            <a:off x="68897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5" name="Text Placeholder 18">
            <a:extLst>
              <a:ext uri="{FF2B5EF4-FFF2-40B4-BE49-F238E27FC236}">
                <a16:creationId xmlns:a16="http://schemas.microsoft.com/office/drawing/2014/main" id="{92125F01-3BD7-4B43-97C2-1B1F65DF57AD}"/>
              </a:ext>
            </a:extLst>
          </p:cNvPr>
          <p:cNvSpPr>
            <a:spLocks noGrp="1"/>
          </p:cNvSpPr>
          <p:nvPr>
            <p:ph type="body" sz="quarter" idx="25" hasCustomPrompt="1"/>
          </p:nvPr>
        </p:nvSpPr>
        <p:spPr>
          <a:xfrm>
            <a:off x="14238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6" name="Text Placeholder 18">
            <a:extLst>
              <a:ext uri="{FF2B5EF4-FFF2-40B4-BE49-F238E27FC236}">
                <a16:creationId xmlns:a16="http://schemas.microsoft.com/office/drawing/2014/main" id="{E20BBC7F-180F-4C80-8B88-9B2A179F9D19}"/>
              </a:ext>
            </a:extLst>
          </p:cNvPr>
          <p:cNvSpPr>
            <a:spLocks noGrp="1"/>
          </p:cNvSpPr>
          <p:nvPr>
            <p:ph type="body" sz="quarter" idx="26" hasCustomPrompt="1"/>
          </p:nvPr>
        </p:nvSpPr>
        <p:spPr>
          <a:xfrm>
            <a:off x="14232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7" name="Text Placeholder 18">
            <a:extLst>
              <a:ext uri="{FF2B5EF4-FFF2-40B4-BE49-F238E27FC236}">
                <a16:creationId xmlns:a16="http://schemas.microsoft.com/office/drawing/2014/main" id="{0CA0E062-60BF-4D75-AB17-31231159AE8D}"/>
              </a:ext>
            </a:extLst>
          </p:cNvPr>
          <p:cNvSpPr>
            <a:spLocks noGrp="1"/>
          </p:cNvSpPr>
          <p:nvPr>
            <p:ph type="body" sz="quarter" idx="27" hasCustomPrompt="1"/>
          </p:nvPr>
        </p:nvSpPr>
        <p:spPr>
          <a:xfrm>
            <a:off x="36082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8" name="Text Placeholder 18">
            <a:extLst>
              <a:ext uri="{FF2B5EF4-FFF2-40B4-BE49-F238E27FC236}">
                <a16:creationId xmlns:a16="http://schemas.microsoft.com/office/drawing/2014/main" id="{131F3BE0-6392-492C-9C51-E8E941D24C2E}"/>
              </a:ext>
            </a:extLst>
          </p:cNvPr>
          <p:cNvSpPr>
            <a:spLocks noGrp="1"/>
          </p:cNvSpPr>
          <p:nvPr>
            <p:ph type="body" sz="quarter" idx="28" hasCustomPrompt="1"/>
          </p:nvPr>
        </p:nvSpPr>
        <p:spPr>
          <a:xfrm>
            <a:off x="36076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9" name="Text Placeholder 18">
            <a:extLst>
              <a:ext uri="{FF2B5EF4-FFF2-40B4-BE49-F238E27FC236}">
                <a16:creationId xmlns:a16="http://schemas.microsoft.com/office/drawing/2014/main" id="{B7AC78BF-99FA-42DD-8D92-B9C7469630C5}"/>
              </a:ext>
            </a:extLst>
          </p:cNvPr>
          <p:cNvSpPr>
            <a:spLocks noGrp="1"/>
          </p:cNvSpPr>
          <p:nvPr>
            <p:ph type="body" sz="quarter" idx="29" hasCustomPrompt="1"/>
          </p:nvPr>
        </p:nvSpPr>
        <p:spPr>
          <a:xfrm>
            <a:off x="5778500"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40" name="Text Placeholder 18">
            <a:extLst>
              <a:ext uri="{FF2B5EF4-FFF2-40B4-BE49-F238E27FC236}">
                <a16:creationId xmlns:a16="http://schemas.microsoft.com/office/drawing/2014/main" id="{5AB06D29-700F-4E2B-8A1D-996B6E24169D}"/>
              </a:ext>
            </a:extLst>
          </p:cNvPr>
          <p:cNvSpPr>
            <a:spLocks noGrp="1"/>
          </p:cNvSpPr>
          <p:nvPr>
            <p:ph type="body" sz="quarter" idx="30" hasCustomPrompt="1"/>
          </p:nvPr>
        </p:nvSpPr>
        <p:spPr>
          <a:xfrm>
            <a:off x="5777979"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42" name="Text Placeholder 41">
            <a:extLst>
              <a:ext uri="{FF2B5EF4-FFF2-40B4-BE49-F238E27FC236}">
                <a16:creationId xmlns:a16="http://schemas.microsoft.com/office/drawing/2014/main" id="{42293D70-A419-4C63-BDEF-855554003129}"/>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Tree>
    <p:extLst>
      <p:ext uri="{BB962C8B-B14F-4D97-AF65-F5344CB8AC3E}">
        <p14:creationId xmlns:p14="http://schemas.microsoft.com/office/powerpoint/2010/main" val="212252711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24452" y="1041399"/>
            <a:ext cx="2573720"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1" name="Rectangle: Rounded Corners 10">
            <a:extLst>
              <a:ext uri="{FF2B5EF4-FFF2-40B4-BE49-F238E27FC236}">
                <a16:creationId xmlns:a16="http://schemas.microsoft.com/office/drawing/2014/main" id="{CFC7604F-F223-4BBE-A2C2-C81EFCBABCF1}"/>
              </a:ext>
            </a:extLst>
          </p:cNvPr>
          <p:cNvSpPr/>
          <p:nvPr userDrawn="1"/>
        </p:nvSpPr>
        <p:spPr>
          <a:xfrm>
            <a:off x="6272214" y="1041399"/>
            <a:ext cx="2573720" cy="3448048"/>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3305286" y="1041398"/>
            <a:ext cx="2573720"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95303"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endParaRPr lang="en-US"/>
          </a:p>
          <a:p>
            <a:pPr lvl="0"/>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3479724"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
        <p:nvSpPr>
          <p:cNvPr id="15" name="Text Placeholder 2">
            <a:extLst>
              <a:ext uri="{FF2B5EF4-FFF2-40B4-BE49-F238E27FC236}">
                <a16:creationId xmlns:a16="http://schemas.microsoft.com/office/drawing/2014/main" id="{9F6CF254-F0B0-43DE-8A1C-79995B9C3378}"/>
              </a:ext>
            </a:extLst>
          </p:cNvPr>
          <p:cNvSpPr>
            <a:spLocks noGrp="1"/>
          </p:cNvSpPr>
          <p:nvPr>
            <p:ph type="body" sz="quarter" idx="36" hasCustomPrompt="1"/>
          </p:nvPr>
        </p:nvSpPr>
        <p:spPr>
          <a:xfrm>
            <a:off x="6443574" y="1187824"/>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Tree>
    <p:extLst>
      <p:ext uri="{BB962C8B-B14F-4D97-AF65-F5344CB8AC3E}">
        <p14:creationId xmlns:p14="http://schemas.microsoft.com/office/powerpoint/2010/main" val="191402649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04800" y="1041399"/>
            <a:ext cx="4088963"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4800876" y="1041398"/>
            <a:ext cx="4070069"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71488" y="1181100"/>
            <a:ext cx="3742393"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4585659"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4975315" y="1181100"/>
            <a:ext cx="3747204"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14813858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BDE6C4-4D75-4887-8836-B21F5D18833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BCD63E46-48E1-4DB3-82A2-2EFC17EA0F9F}"/>
              </a:ext>
            </a:extLst>
          </p:cNvPr>
          <p:cNvSpPr>
            <a:spLocks noGrp="1"/>
          </p:cNvSpPr>
          <p:nvPr>
            <p:ph type="body" sz="quarter" idx="32" hasCustomPrompt="1"/>
          </p:nvPr>
        </p:nvSpPr>
        <p:spPr>
          <a:xfrm>
            <a:off x="4972658" y="1471613"/>
            <a:ext cx="3895624" cy="2732087"/>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11" name="Text Placeholder 2">
            <a:extLst>
              <a:ext uri="{FF2B5EF4-FFF2-40B4-BE49-F238E27FC236}">
                <a16:creationId xmlns:a16="http://schemas.microsoft.com/office/drawing/2014/main" id="{75BAB9C8-A9D3-477C-BA90-B6388FB080CB}"/>
              </a:ext>
            </a:extLst>
          </p:cNvPr>
          <p:cNvSpPr>
            <a:spLocks noGrp="1"/>
          </p:cNvSpPr>
          <p:nvPr>
            <p:ph type="body" sz="quarter" idx="36" hasCustomPrompt="1"/>
          </p:nvPr>
        </p:nvSpPr>
        <p:spPr>
          <a:xfrm>
            <a:off x="317308" y="1471613"/>
            <a:ext cx="3895624" cy="2732087"/>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sp>
        <p:nvSpPr>
          <p:cNvPr id="15" name="Text Placeholder 5">
            <a:extLst>
              <a:ext uri="{FF2B5EF4-FFF2-40B4-BE49-F238E27FC236}">
                <a16:creationId xmlns:a16="http://schemas.microsoft.com/office/drawing/2014/main" id="{BED01278-02DB-4C4B-92C5-0936D17C32D9}"/>
              </a:ext>
            </a:extLst>
          </p:cNvPr>
          <p:cNvSpPr>
            <a:spLocks noGrp="1"/>
          </p:cNvSpPr>
          <p:nvPr>
            <p:ph type="body" sz="quarter" idx="37" hasCustomPrompt="1"/>
          </p:nvPr>
        </p:nvSpPr>
        <p:spPr>
          <a:xfrm>
            <a:off x="316706"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6" name="Text Placeholder 5">
            <a:extLst>
              <a:ext uri="{FF2B5EF4-FFF2-40B4-BE49-F238E27FC236}">
                <a16:creationId xmlns:a16="http://schemas.microsoft.com/office/drawing/2014/main" id="{2E0C95A8-6089-4019-851B-52C2EE3886B1}"/>
              </a:ext>
            </a:extLst>
          </p:cNvPr>
          <p:cNvSpPr>
            <a:spLocks noGrp="1"/>
          </p:cNvSpPr>
          <p:nvPr>
            <p:ph type="body" sz="quarter" idx="38" hasCustomPrompt="1"/>
          </p:nvPr>
        </p:nvSpPr>
        <p:spPr>
          <a:xfrm>
            <a:off x="4967293"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cxnSp>
        <p:nvCxnSpPr>
          <p:cNvPr id="4" name="Straight Connector 3">
            <a:extLst>
              <a:ext uri="{FF2B5EF4-FFF2-40B4-BE49-F238E27FC236}">
                <a16:creationId xmlns:a16="http://schemas.microsoft.com/office/drawing/2014/main" id="{65F9707C-B7ED-4271-88C0-FE4E1CB54EE2}"/>
              </a:ext>
            </a:extLst>
          </p:cNvPr>
          <p:cNvCxnSpPr>
            <a:cxnSpLocks/>
            <a:stCxn id="8" idx="0"/>
          </p:cNvCxnSpPr>
          <p:nvPr userDrawn="1"/>
        </p:nvCxnSpPr>
        <p:spPr>
          <a:xfrm>
            <a:off x="4572001" y="939800"/>
            <a:ext cx="13658" cy="354965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64279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A9ECE8-10E2-44C4-AD50-F909D84E101D}"/>
              </a:ext>
            </a:extLst>
          </p:cNvPr>
          <p:cNvSpPr>
            <a:spLocks noGrp="1"/>
          </p:cNvSpPr>
          <p:nvPr>
            <p:ph type="body" sz="quarter" idx="32" hasCustomPrompt="1"/>
          </p:nvPr>
        </p:nvSpPr>
        <p:spPr>
          <a:xfrm>
            <a:off x="3301014"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9" name="Text Placeholder 2">
            <a:extLst>
              <a:ext uri="{FF2B5EF4-FFF2-40B4-BE49-F238E27FC236}">
                <a16:creationId xmlns:a16="http://schemas.microsoft.com/office/drawing/2014/main" id="{9A8A15C0-EB75-46C9-923E-C7F59C7EA501}"/>
              </a:ext>
            </a:extLst>
          </p:cNvPr>
          <p:cNvSpPr>
            <a:spLocks noGrp="1"/>
          </p:cNvSpPr>
          <p:nvPr>
            <p:ph type="body" sz="quarter" idx="33" hasCustomPrompt="1"/>
          </p:nvPr>
        </p:nvSpPr>
        <p:spPr>
          <a:xfrm>
            <a:off x="6277577"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24452" y="1471613"/>
            <a:ext cx="2573719" cy="3017834"/>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 Placeholder 5">
            <a:extLst>
              <a:ext uri="{FF2B5EF4-FFF2-40B4-BE49-F238E27FC236}">
                <a16:creationId xmlns:a16="http://schemas.microsoft.com/office/drawing/2014/main" id="{C5B44617-D0DF-44B7-B8EC-207553B8BFC0}"/>
              </a:ext>
            </a:extLst>
          </p:cNvPr>
          <p:cNvSpPr>
            <a:spLocks noGrp="1"/>
          </p:cNvSpPr>
          <p:nvPr>
            <p:ph type="body" sz="quarter" idx="35" hasCustomPrompt="1"/>
          </p:nvPr>
        </p:nvSpPr>
        <p:spPr>
          <a:xfrm>
            <a:off x="323850"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0" name="Text Placeholder 5">
            <a:extLst>
              <a:ext uri="{FF2B5EF4-FFF2-40B4-BE49-F238E27FC236}">
                <a16:creationId xmlns:a16="http://schemas.microsoft.com/office/drawing/2014/main" id="{A1559C81-FDD7-4B5B-97E8-6BF7AFECB064}"/>
              </a:ext>
            </a:extLst>
          </p:cNvPr>
          <p:cNvSpPr>
            <a:spLocks noGrp="1"/>
          </p:cNvSpPr>
          <p:nvPr>
            <p:ph type="body" sz="quarter" idx="36" hasCustomPrompt="1"/>
          </p:nvPr>
        </p:nvSpPr>
        <p:spPr>
          <a:xfrm>
            <a:off x="3295649"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1" name="Text Placeholder 5">
            <a:extLst>
              <a:ext uri="{FF2B5EF4-FFF2-40B4-BE49-F238E27FC236}">
                <a16:creationId xmlns:a16="http://schemas.microsoft.com/office/drawing/2014/main" id="{6BB7B59D-AFA7-4D16-9747-DCE304E67898}"/>
              </a:ext>
            </a:extLst>
          </p:cNvPr>
          <p:cNvSpPr>
            <a:spLocks noGrp="1"/>
          </p:cNvSpPr>
          <p:nvPr>
            <p:ph type="body" sz="quarter" idx="37" hasCustomPrompt="1"/>
          </p:nvPr>
        </p:nvSpPr>
        <p:spPr>
          <a:xfrm>
            <a:off x="6277578" y="1041400"/>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Tree>
    <p:extLst>
      <p:ext uri="{BB962C8B-B14F-4D97-AF65-F5344CB8AC3E}">
        <p14:creationId xmlns:p14="http://schemas.microsoft.com/office/powerpoint/2010/main" val="38194250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Straight Connector 12"/>
          <p:cNvCxnSpPr/>
          <p:nvPr userDrawn="1"/>
        </p:nvCxnSpPr>
        <p:spPr bwMode="auto">
          <a:xfrm>
            <a:off x="1671773" y="708880"/>
            <a:ext cx="57839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0"/>
            <a:ext cx="9144000" cy="120650"/>
          </a:xfrm>
          <a:prstGeom prst="rect">
            <a:avLst/>
          </a:prstGeom>
          <a:solidFill>
            <a:srgbClr val="0057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5091"/>
              </a:solidFill>
            </a:endParaRPr>
          </a:p>
        </p:txBody>
      </p:sp>
      <p:cxnSp>
        <p:nvCxnSpPr>
          <p:cNvPr id="6" name="Straight Connector 5"/>
          <p:cNvCxnSpPr>
            <a:cxnSpLocks/>
            <a:endCxn id="15" idx="1"/>
          </p:cNvCxnSpPr>
          <p:nvPr userDrawn="1"/>
        </p:nvCxnSpPr>
        <p:spPr>
          <a:xfrm>
            <a:off x="1216464" y="4977027"/>
            <a:ext cx="6338876" cy="0"/>
          </a:xfrm>
          <a:prstGeom prst="line">
            <a:avLst/>
          </a:prstGeom>
          <a:ln w="6350" cmpd="sng">
            <a:solidFill>
              <a:srgbClr val="7E7F80"/>
            </a:solidFill>
          </a:ln>
          <a:effectLst/>
        </p:spPr>
        <p:style>
          <a:lnRef idx="2">
            <a:schemeClr val="accent1"/>
          </a:lnRef>
          <a:fillRef idx="0">
            <a:schemeClr val="accent1"/>
          </a:fillRef>
          <a:effectRef idx="1">
            <a:schemeClr val="accent1"/>
          </a:effectRef>
          <a:fontRef idx="minor">
            <a:schemeClr val="tx1"/>
          </a:fontRef>
        </p:style>
      </p:cxnSp>
      <p:pic>
        <p:nvPicPr>
          <p:cNvPr id="2" name="Picture 1" descr="DH_logo__CMYK.eps"/>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218916" y="4692806"/>
            <a:ext cx="1076467" cy="289896"/>
          </a:xfrm>
          <a:prstGeom prst="rect">
            <a:avLst/>
          </a:prstGeom>
        </p:spPr>
      </p:pic>
      <p:sp>
        <p:nvSpPr>
          <p:cNvPr id="9" name="Slide Number Placeholder 2">
            <a:extLst>
              <a:ext uri="{FF2B5EF4-FFF2-40B4-BE49-F238E27FC236}">
                <a16:creationId xmlns:a16="http://schemas.microsoft.com/office/drawing/2014/main" id="{A426A7F8-83C3-4BA5-B3A5-6A967E985F80}"/>
              </a:ext>
            </a:extLst>
          </p:cNvPr>
          <p:cNvSpPr txBox="1">
            <a:spLocks/>
          </p:cNvSpPr>
          <p:nvPr userDrawn="1"/>
        </p:nvSpPr>
        <p:spPr>
          <a:xfrm>
            <a:off x="8551069" y="4860683"/>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rgbClr val="0057B8"/>
                </a:solidFill>
                <a:latin typeface="+mj-lt"/>
              </a:rPr>
              <a:t>|  </a:t>
            </a:r>
            <a:fld id="{16F498BA-62D8-46B0-8809-F41BF3F18C91}" type="slidenum">
              <a:rPr lang="en-US" sz="900" b="0" smtClean="0">
                <a:solidFill>
                  <a:srgbClr val="0057B8"/>
                </a:solidFill>
                <a:latin typeface="+mj-lt"/>
              </a:rPr>
              <a:pPr algn="l" defTabSz="685698"/>
              <a:t>‹#›</a:t>
            </a:fld>
            <a:endParaRPr lang="en-US" sz="900" b="0">
              <a:solidFill>
                <a:srgbClr val="0057B8"/>
              </a:solidFill>
              <a:latin typeface="+mj-lt"/>
            </a:endParaRPr>
          </a:p>
        </p:txBody>
      </p:sp>
      <p:sp>
        <p:nvSpPr>
          <p:cNvPr id="15" name="TextBox 14">
            <a:extLst>
              <a:ext uri="{FF2B5EF4-FFF2-40B4-BE49-F238E27FC236}">
                <a16:creationId xmlns:a16="http://schemas.microsoft.com/office/drawing/2014/main" id="{670AD9D0-04A1-4F8F-8477-500EE813E711}"/>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rgbClr val="7E7F80"/>
                </a:solidFill>
              </a:rPr>
              <a:t>DiameterHealth.com </a:t>
            </a:r>
          </a:p>
        </p:txBody>
      </p: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4" r:id="rId3"/>
    <p:sldLayoutId id="2147483801" r:id="rId4"/>
    <p:sldLayoutId id="2147483679" r:id="rId5"/>
    <p:sldLayoutId id="2147483746" r:id="rId6"/>
    <p:sldLayoutId id="2147483806" r:id="rId7"/>
    <p:sldLayoutId id="2147483808" r:id="rId8"/>
    <p:sldLayoutId id="2147483805" r:id="rId9"/>
    <p:sldLayoutId id="2147483799" r:id="rId10"/>
    <p:sldLayoutId id="2147483817" r:id="rId11"/>
    <p:sldLayoutId id="2147483766" r:id="rId12"/>
    <p:sldLayoutId id="2147483776" r:id="rId13"/>
    <p:sldLayoutId id="2147483765" r:id="rId14"/>
    <p:sldLayoutId id="2147483770" r:id="rId15"/>
    <p:sldLayoutId id="2147483800" r:id="rId16"/>
    <p:sldLayoutId id="2147483809" r:id="rId17"/>
    <p:sldLayoutId id="2147483802" r:id="rId18"/>
    <p:sldLayoutId id="2147483813" r:id="rId19"/>
    <p:sldLayoutId id="2147483818" r:id="rId20"/>
  </p:sldLayoutIdLst>
  <p:hf hdr="0" dt="0"/>
  <p:txStyles>
    <p:titleStyle>
      <a:lvl1pPr algn="l" defTabSz="914400" rtl="0" eaLnBrk="1" latinLnBrk="0" hangingPunct="1">
        <a:spcBef>
          <a:spcPct val="0"/>
        </a:spcBef>
        <a:buNone/>
        <a:defRPr sz="2400" b="0" kern="1200">
          <a:solidFill>
            <a:srgbClr val="1D5BB4"/>
          </a:solidFill>
          <a:latin typeface="Arial"/>
          <a:ea typeface="Open Sans Light" panose="020B0306030504020204" pitchFamily="34" charset="0"/>
          <a:cs typeface="Arial"/>
        </a:defRPr>
      </a:lvl1pPr>
    </p:titleStyle>
    <p:bodyStyle>
      <a:lvl1pPr marL="342900" indent="-342900" algn="l" defTabSz="914400" rtl="0" eaLnBrk="1" latinLnBrk="0" hangingPunct="1">
        <a:spcBef>
          <a:spcPct val="20000"/>
        </a:spcBef>
        <a:buClr>
          <a:srgbClr val="005DBF"/>
        </a:buClr>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Clr>
          <a:srgbClr val="005DBF"/>
        </a:buClr>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4311D-1091-874E-B19E-475C337AF898}"/>
              </a:ext>
            </a:extLst>
          </p:cNvPr>
          <p:cNvSpPr>
            <a:spLocks noGrp="1"/>
          </p:cNvSpPr>
          <p:nvPr>
            <p:ph type="body" sz="quarter" idx="10"/>
          </p:nvPr>
        </p:nvSpPr>
        <p:spPr/>
        <p:txBody>
          <a:bodyPr lIns="68580" tIns="34290" rIns="68580" bIns="34290" anchor="ctr"/>
          <a:lstStyle/>
          <a:p>
            <a:r>
              <a:rPr lang="en-US" dirty="0"/>
              <a:t>Vendor C-CDA to FHIR mapping review and alignment</a:t>
            </a:r>
          </a:p>
        </p:txBody>
      </p:sp>
    </p:spTree>
    <p:extLst>
      <p:ext uri="{BB962C8B-B14F-4D97-AF65-F5344CB8AC3E}">
        <p14:creationId xmlns:p14="http://schemas.microsoft.com/office/powerpoint/2010/main" val="39599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Patient</a:t>
            </a:r>
          </a:p>
        </p:txBody>
      </p:sp>
    </p:spTree>
    <p:extLst>
      <p:ext uri="{BB962C8B-B14F-4D97-AF65-F5344CB8AC3E}">
        <p14:creationId xmlns:p14="http://schemas.microsoft.com/office/powerpoint/2010/main" val="191445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503210-50D2-8807-9896-13881585F0B6}"/>
              </a:ext>
            </a:extLst>
          </p:cNvPr>
          <p:cNvPicPr>
            <a:picLocks noChangeAspect="1"/>
          </p:cNvPicPr>
          <p:nvPr/>
        </p:nvPicPr>
        <p:blipFill>
          <a:blip r:embed="rId2"/>
          <a:stretch>
            <a:fillRect/>
          </a:stretch>
        </p:blipFill>
        <p:spPr>
          <a:xfrm>
            <a:off x="4839690" y="2564878"/>
            <a:ext cx="1909044" cy="2438525"/>
          </a:xfrm>
          <a:prstGeom prst="rect">
            <a:avLst/>
          </a:prstGeom>
        </p:spPr>
      </p:pic>
      <p:pic>
        <p:nvPicPr>
          <p:cNvPr id="8" name="Picture 7">
            <a:extLst>
              <a:ext uri="{FF2B5EF4-FFF2-40B4-BE49-F238E27FC236}">
                <a16:creationId xmlns:a16="http://schemas.microsoft.com/office/drawing/2014/main" id="{3B89944C-639C-24E7-BF54-AA928A45B2AD}"/>
              </a:ext>
            </a:extLst>
          </p:cNvPr>
          <p:cNvPicPr>
            <a:picLocks noChangeAspect="1"/>
          </p:cNvPicPr>
          <p:nvPr/>
        </p:nvPicPr>
        <p:blipFill>
          <a:blip r:embed="rId3"/>
          <a:stretch>
            <a:fillRect/>
          </a:stretch>
        </p:blipFill>
        <p:spPr>
          <a:xfrm>
            <a:off x="1451147" y="2578621"/>
            <a:ext cx="1964229" cy="2438525"/>
          </a:xfrm>
          <a:prstGeom prst="rect">
            <a:avLst/>
          </a:prstGeom>
        </p:spPr>
      </p:pic>
      <p:pic>
        <p:nvPicPr>
          <p:cNvPr id="10" name="Picture 9">
            <a:extLst>
              <a:ext uri="{FF2B5EF4-FFF2-40B4-BE49-F238E27FC236}">
                <a16:creationId xmlns:a16="http://schemas.microsoft.com/office/drawing/2014/main" id="{DBF34F70-B705-F04D-D363-1894E6F32E34}"/>
              </a:ext>
            </a:extLst>
          </p:cNvPr>
          <p:cNvPicPr>
            <a:picLocks noChangeAspect="1"/>
          </p:cNvPicPr>
          <p:nvPr/>
        </p:nvPicPr>
        <p:blipFill>
          <a:blip r:embed="rId4"/>
          <a:stretch>
            <a:fillRect/>
          </a:stretch>
        </p:blipFill>
        <p:spPr>
          <a:xfrm>
            <a:off x="5794212" y="140097"/>
            <a:ext cx="2104406" cy="2438524"/>
          </a:xfrm>
          <a:prstGeom prst="rect">
            <a:avLst/>
          </a:prstGeom>
        </p:spPr>
      </p:pic>
      <p:pic>
        <p:nvPicPr>
          <p:cNvPr id="12" name="Picture 11">
            <a:extLst>
              <a:ext uri="{FF2B5EF4-FFF2-40B4-BE49-F238E27FC236}">
                <a16:creationId xmlns:a16="http://schemas.microsoft.com/office/drawing/2014/main" id="{66CB412E-B207-F5E3-039A-9DD91E5460A6}"/>
              </a:ext>
            </a:extLst>
          </p:cNvPr>
          <p:cNvPicPr>
            <a:picLocks noChangeAspect="1"/>
          </p:cNvPicPr>
          <p:nvPr/>
        </p:nvPicPr>
        <p:blipFill>
          <a:blip r:embed="rId5"/>
          <a:stretch>
            <a:fillRect/>
          </a:stretch>
        </p:blipFill>
        <p:spPr>
          <a:xfrm>
            <a:off x="3172885" y="140097"/>
            <a:ext cx="2056271" cy="2438527"/>
          </a:xfrm>
          <a:prstGeom prst="rect">
            <a:avLst/>
          </a:prstGeom>
        </p:spPr>
      </p:pic>
      <p:pic>
        <p:nvPicPr>
          <p:cNvPr id="14" name="Picture 13">
            <a:extLst>
              <a:ext uri="{FF2B5EF4-FFF2-40B4-BE49-F238E27FC236}">
                <a16:creationId xmlns:a16="http://schemas.microsoft.com/office/drawing/2014/main" id="{ABCE8380-7F9E-5059-5900-B7EEAE5BF5DB}"/>
              </a:ext>
            </a:extLst>
          </p:cNvPr>
          <p:cNvPicPr>
            <a:picLocks noChangeAspect="1"/>
          </p:cNvPicPr>
          <p:nvPr/>
        </p:nvPicPr>
        <p:blipFill>
          <a:blip r:embed="rId6"/>
          <a:stretch>
            <a:fillRect/>
          </a:stretch>
        </p:blipFill>
        <p:spPr>
          <a:xfrm>
            <a:off x="645855" y="140097"/>
            <a:ext cx="1852045" cy="2438525"/>
          </a:xfrm>
          <a:prstGeom prst="rect">
            <a:avLst/>
          </a:prstGeom>
        </p:spPr>
      </p:pic>
      <p:cxnSp>
        <p:nvCxnSpPr>
          <p:cNvPr id="15" name="Straight Connector 14">
            <a:extLst>
              <a:ext uri="{FF2B5EF4-FFF2-40B4-BE49-F238E27FC236}">
                <a16:creationId xmlns:a16="http://schemas.microsoft.com/office/drawing/2014/main" id="{F428D199-1A46-F9FF-C1AA-79AB469EFBE2}"/>
              </a:ext>
            </a:extLst>
          </p:cNvPr>
          <p:cNvCxnSpPr>
            <a:cxnSpLocks/>
          </p:cNvCxnSpPr>
          <p:nvPr/>
        </p:nvCxnSpPr>
        <p:spPr>
          <a:xfrm>
            <a:off x="4881019" y="264405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AA146636-4AEC-7DD9-9439-D66367B42EBA}"/>
              </a:ext>
            </a:extLst>
          </p:cNvPr>
          <p:cNvCxnSpPr>
            <a:cxnSpLocks/>
          </p:cNvCxnSpPr>
          <p:nvPr/>
        </p:nvCxnSpPr>
        <p:spPr>
          <a:xfrm>
            <a:off x="5720468" y="22064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652C7255-2952-F965-9F4A-3989E5FAC9F5}"/>
              </a:ext>
            </a:extLst>
          </p:cNvPr>
          <p:cNvCxnSpPr>
            <a:cxnSpLocks/>
          </p:cNvCxnSpPr>
          <p:nvPr/>
        </p:nvCxnSpPr>
        <p:spPr>
          <a:xfrm>
            <a:off x="645855" y="22064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B45FAEA-88DE-A4E4-A9E7-907BDB02E2FB}"/>
              </a:ext>
            </a:extLst>
          </p:cNvPr>
          <p:cNvCxnSpPr>
            <a:cxnSpLocks/>
          </p:cNvCxnSpPr>
          <p:nvPr/>
        </p:nvCxnSpPr>
        <p:spPr>
          <a:xfrm>
            <a:off x="1300426" y="265484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A82C2841-A587-8C1B-0383-5BCF6F3A4835}"/>
              </a:ext>
            </a:extLst>
          </p:cNvPr>
          <p:cNvCxnSpPr>
            <a:cxnSpLocks/>
          </p:cNvCxnSpPr>
          <p:nvPr/>
        </p:nvCxnSpPr>
        <p:spPr>
          <a:xfrm>
            <a:off x="4881019" y="281894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E1D39979-2A7C-5014-FEDB-1C21C55D12AC}"/>
              </a:ext>
            </a:extLst>
          </p:cNvPr>
          <p:cNvCxnSpPr>
            <a:cxnSpLocks/>
          </p:cNvCxnSpPr>
          <p:nvPr/>
        </p:nvCxnSpPr>
        <p:spPr>
          <a:xfrm>
            <a:off x="546351" y="39553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95DE042-FC3C-E27F-DDAA-228916C59830}"/>
              </a:ext>
            </a:extLst>
          </p:cNvPr>
          <p:cNvCxnSpPr>
            <a:cxnSpLocks/>
          </p:cNvCxnSpPr>
          <p:nvPr/>
        </p:nvCxnSpPr>
        <p:spPr>
          <a:xfrm>
            <a:off x="3172885" y="335573"/>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0FD1A957-F052-CD5B-C008-604263E42042}"/>
              </a:ext>
            </a:extLst>
          </p:cNvPr>
          <p:cNvCxnSpPr>
            <a:cxnSpLocks/>
          </p:cNvCxnSpPr>
          <p:nvPr/>
        </p:nvCxnSpPr>
        <p:spPr>
          <a:xfrm>
            <a:off x="5671246" y="69034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4" name="Left Brace 23">
            <a:extLst>
              <a:ext uri="{FF2B5EF4-FFF2-40B4-BE49-F238E27FC236}">
                <a16:creationId xmlns:a16="http://schemas.microsoft.com/office/drawing/2014/main" id="{F97A7E15-D6A7-0FF8-AEDE-2BAF64A42B33}"/>
              </a:ext>
            </a:extLst>
          </p:cNvPr>
          <p:cNvSpPr/>
          <p:nvPr/>
        </p:nvSpPr>
        <p:spPr>
          <a:xfrm>
            <a:off x="4790793" y="4054031"/>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4FB4D689-F040-FF6E-5CD6-BF264FBB797F}"/>
              </a:ext>
            </a:extLst>
          </p:cNvPr>
          <p:cNvSpPr/>
          <p:nvPr/>
        </p:nvSpPr>
        <p:spPr>
          <a:xfrm>
            <a:off x="4774873" y="299383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D15E8A46-FB97-FCE0-3645-90B26A7116E9}"/>
              </a:ext>
            </a:extLst>
          </p:cNvPr>
          <p:cNvSpPr/>
          <p:nvPr/>
        </p:nvSpPr>
        <p:spPr>
          <a:xfrm>
            <a:off x="1467549" y="3052043"/>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DE1A75B1-4DDD-9863-4DCF-5EF3C371E1D6}"/>
              </a:ext>
            </a:extLst>
          </p:cNvPr>
          <p:cNvSpPr/>
          <p:nvPr/>
        </p:nvSpPr>
        <p:spPr>
          <a:xfrm>
            <a:off x="1451147" y="396839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AE5DA0BC-CD89-0037-8054-38339CC6A4AB}"/>
              </a:ext>
            </a:extLst>
          </p:cNvPr>
          <p:cNvSpPr/>
          <p:nvPr/>
        </p:nvSpPr>
        <p:spPr>
          <a:xfrm>
            <a:off x="558554" y="1655901"/>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3CD58D11-150B-1643-D16E-961F839B1636}"/>
              </a:ext>
            </a:extLst>
          </p:cNvPr>
          <p:cNvSpPr/>
          <p:nvPr/>
        </p:nvSpPr>
        <p:spPr>
          <a:xfrm>
            <a:off x="581038" y="64754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0" name="Left Brace 29">
            <a:extLst>
              <a:ext uri="{FF2B5EF4-FFF2-40B4-BE49-F238E27FC236}">
                <a16:creationId xmlns:a16="http://schemas.microsoft.com/office/drawing/2014/main" id="{59007F13-BF7F-E152-B904-3B3BB7BEB704}"/>
              </a:ext>
            </a:extLst>
          </p:cNvPr>
          <p:cNvSpPr/>
          <p:nvPr/>
        </p:nvSpPr>
        <p:spPr>
          <a:xfrm>
            <a:off x="5759869" y="783084"/>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D25143C8-EB7F-E57D-FFAA-56C6FFE114AB}"/>
              </a:ext>
            </a:extLst>
          </p:cNvPr>
          <p:cNvSpPr/>
          <p:nvPr/>
        </p:nvSpPr>
        <p:spPr>
          <a:xfrm>
            <a:off x="5743467" y="1699431"/>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3" name="Left Brace 32">
            <a:extLst>
              <a:ext uri="{FF2B5EF4-FFF2-40B4-BE49-F238E27FC236}">
                <a16:creationId xmlns:a16="http://schemas.microsoft.com/office/drawing/2014/main" id="{8DCA1D9E-28F2-97E5-EA09-CE587B69CB90}"/>
              </a:ext>
            </a:extLst>
          </p:cNvPr>
          <p:cNvSpPr/>
          <p:nvPr/>
        </p:nvSpPr>
        <p:spPr>
          <a:xfrm>
            <a:off x="3122456" y="638782"/>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1F2FCC2A-F86B-14C3-6C61-82A2225544DF}"/>
              </a:ext>
            </a:extLst>
          </p:cNvPr>
          <p:cNvSpPr/>
          <p:nvPr/>
        </p:nvSpPr>
        <p:spPr>
          <a:xfrm>
            <a:off x="3106054" y="1555129"/>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TextBox 34">
            <a:extLst>
              <a:ext uri="{FF2B5EF4-FFF2-40B4-BE49-F238E27FC236}">
                <a16:creationId xmlns:a16="http://schemas.microsoft.com/office/drawing/2014/main" id="{D4FF8F1B-0578-93B6-2CB4-EA5731D28C71}"/>
              </a:ext>
            </a:extLst>
          </p:cNvPr>
          <p:cNvSpPr txBox="1"/>
          <p:nvPr/>
        </p:nvSpPr>
        <p:spPr>
          <a:xfrm>
            <a:off x="2350308" y="471757"/>
            <a:ext cx="479618" cy="338554"/>
          </a:xfrm>
          <a:prstGeom prst="rect">
            <a:avLst/>
          </a:prstGeom>
          <a:noFill/>
        </p:spPr>
        <p:txBody>
          <a:bodyPr wrap="none" rtlCol="0">
            <a:spAutoFit/>
          </a:bodyPr>
          <a:lstStyle/>
          <a:p>
            <a:r>
              <a:rPr lang="en-US" sz="1600" b="1" dirty="0"/>
              <a:t>DH</a:t>
            </a:r>
          </a:p>
        </p:txBody>
      </p:sp>
      <p:sp>
        <p:nvSpPr>
          <p:cNvPr id="36" name="TextBox 35">
            <a:extLst>
              <a:ext uri="{FF2B5EF4-FFF2-40B4-BE49-F238E27FC236}">
                <a16:creationId xmlns:a16="http://schemas.microsoft.com/office/drawing/2014/main" id="{0AF46893-B4EB-2933-F475-858A769A79B1}"/>
              </a:ext>
            </a:extLst>
          </p:cNvPr>
          <p:cNvSpPr txBox="1"/>
          <p:nvPr/>
        </p:nvSpPr>
        <p:spPr>
          <a:xfrm>
            <a:off x="4681696" y="476228"/>
            <a:ext cx="891591" cy="338554"/>
          </a:xfrm>
          <a:prstGeom prst="rect">
            <a:avLst/>
          </a:prstGeom>
          <a:noFill/>
        </p:spPr>
        <p:txBody>
          <a:bodyPr wrap="none" rtlCol="0">
            <a:spAutoFit/>
          </a:bodyPr>
          <a:lstStyle/>
          <a:p>
            <a:r>
              <a:rPr lang="en-US" sz="1600" b="1" dirty="0"/>
              <a:t>Google</a:t>
            </a:r>
          </a:p>
        </p:txBody>
      </p:sp>
      <p:sp>
        <p:nvSpPr>
          <p:cNvPr id="37" name="TextBox 36">
            <a:extLst>
              <a:ext uri="{FF2B5EF4-FFF2-40B4-BE49-F238E27FC236}">
                <a16:creationId xmlns:a16="http://schemas.microsoft.com/office/drawing/2014/main" id="{AF0DD705-C00C-986D-59CA-B2FCCB6539E2}"/>
              </a:ext>
            </a:extLst>
          </p:cNvPr>
          <p:cNvSpPr txBox="1"/>
          <p:nvPr/>
        </p:nvSpPr>
        <p:spPr>
          <a:xfrm>
            <a:off x="7866937" y="476228"/>
            <a:ext cx="697627" cy="338554"/>
          </a:xfrm>
          <a:prstGeom prst="rect">
            <a:avLst/>
          </a:prstGeom>
          <a:noFill/>
        </p:spPr>
        <p:txBody>
          <a:bodyPr wrap="none" rtlCol="0">
            <a:spAutoFit/>
          </a:bodyPr>
          <a:lstStyle/>
          <a:p>
            <a:r>
              <a:rPr lang="en-US" sz="1600" b="1" dirty="0"/>
              <a:t>MDIX</a:t>
            </a:r>
          </a:p>
        </p:txBody>
      </p:sp>
      <p:sp>
        <p:nvSpPr>
          <p:cNvPr id="38" name="TextBox 37">
            <a:extLst>
              <a:ext uri="{FF2B5EF4-FFF2-40B4-BE49-F238E27FC236}">
                <a16:creationId xmlns:a16="http://schemas.microsoft.com/office/drawing/2014/main" id="{D19E23F4-3EE9-1DED-B0F2-6B03FBBA155D}"/>
              </a:ext>
            </a:extLst>
          </p:cNvPr>
          <p:cNvSpPr txBox="1"/>
          <p:nvPr/>
        </p:nvSpPr>
        <p:spPr>
          <a:xfrm>
            <a:off x="3354962" y="2644058"/>
            <a:ext cx="809837" cy="338554"/>
          </a:xfrm>
          <a:prstGeom prst="rect">
            <a:avLst/>
          </a:prstGeom>
          <a:noFill/>
        </p:spPr>
        <p:txBody>
          <a:bodyPr wrap="none" rtlCol="0">
            <a:spAutoFit/>
          </a:bodyPr>
          <a:lstStyle/>
          <a:p>
            <a:r>
              <a:rPr lang="en-US" sz="1600" b="1" dirty="0"/>
              <a:t>Redox</a:t>
            </a:r>
          </a:p>
        </p:txBody>
      </p:sp>
      <p:sp>
        <p:nvSpPr>
          <p:cNvPr id="39" name="TextBox 38">
            <a:extLst>
              <a:ext uri="{FF2B5EF4-FFF2-40B4-BE49-F238E27FC236}">
                <a16:creationId xmlns:a16="http://schemas.microsoft.com/office/drawing/2014/main" id="{7033BAF7-66BC-872B-CC1B-EE7F6750D0A5}"/>
              </a:ext>
            </a:extLst>
          </p:cNvPr>
          <p:cNvSpPr txBox="1"/>
          <p:nvPr/>
        </p:nvSpPr>
        <p:spPr>
          <a:xfrm>
            <a:off x="6923251" y="2642578"/>
            <a:ext cx="1539204" cy="307777"/>
          </a:xfrm>
          <a:prstGeom prst="rect">
            <a:avLst/>
          </a:prstGeom>
          <a:noFill/>
        </p:spPr>
        <p:txBody>
          <a:bodyPr wrap="none" rtlCol="0">
            <a:spAutoFit/>
          </a:bodyPr>
          <a:lstStyle/>
          <a:p>
            <a:r>
              <a:rPr lang="en-US" sz="1400" b="1" dirty="0">
                <a:solidFill>
                  <a:srgbClr val="C00000"/>
                </a:solidFill>
              </a:rPr>
              <a:t>Rec – in JSONC</a:t>
            </a:r>
          </a:p>
        </p:txBody>
      </p:sp>
    </p:spTree>
    <p:extLst>
      <p:ext uri="{BB962C8B-B14F-4D97-AF65-F5344CB8AC3E}">
        <p14:creationId xmlns:p14="http://schemas.microsoft.com/office/powerpoint/2010/main" val="226000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73E85C27-CBFE-1729-BF8B-13DABFF9C861}"/>
              </a:ext>
            </a:extLst>
          </p:cNvPr>
          <p:cNvPicPr>
            <a:picLocks noChangeAspect="1"/>
          </p:cNvPicPr>
          <p:nvPr/>
        </p:nvPicPr>
        <p:blipFill>
          <a:blip r:embed="rId2"/>
          <a:stretch>
            <a:fillRect/>
          </a:stretch>
        </p:blipFill>
        <p:spPr>
          <a:xfrm>
            <a:off x="763890" y="245923"/>
            <a:ext cx="1622152" cy="2426126"/>
          </a:xfrm>
          <a:prstGeom prst="rect">
            <a:avLst/>
          </a:prstGeom>
        </p:spPr>
      </p:pic>
      <p:pic>
        <p:nvPicPr>
          <p:cNvPr id="8" name="Picture 7">
            <a:extLst>
              <a:ext uri="{FF2B5EF4-FFF2-40B4-BE49-F238E27FC236}">
                <a16:creationId xmlns:a16="http://schemas.microsoft.com/office/drawing/2014/main" id="{E68DBF05-F265-EADF-B0FE-03000E1775A6}"/>
              </a:ext>
            </a:extLst>
          </p:cNvPr>
          <p:cNvPicPr>
            <a:picLocks noChangeAspect="1"/>
          </p:cNvPicPr>
          <p:nvPr/>
        </p:nvPicPr>
        <p:blipFill>
          <a:blip r:embed="rId3"/>
          <a:stretch>
            <a:fillRect/>
          </a:stretch>
        </p:blipFill>
        <p:spPr>
          <a:xfrm>
            <a:off x="3808054" y="219855"/>
            <a:ext cx="2127863" cy="2528926"/>
          </a:xfrm>
          <a:prstGeom prst="rect">
            <a:avLst/>
          </a:prstGeom>
        </p:spPr>
      </p:pic>
      <p:pic>
        <p:nvPicPr>
          <p:cNvPr id="10" name="Picture 9">
            <a:extLst>
              <a:ext uri="{FF2B5EF4-FFF2-40B4-BE49-F238E27FC236}">
                <a16:creationId xmlns:a16="http://schemas.microsoft.com/office/drawing/2014/main" id="{64F8B9B5-46A5-A6DC-1658-A9B04663D94D}"/>
              </a:ext>
            </a:extLst>
          </p:cNvPr>
          <p:cNvPicPr>
            <a:picLocks noChangeAspect="1"/>
          </p:cNvPicPr>
          <p:nvPr/>
        </p:nvPicPr>
        <p:blipFill>
          <a:blip r:embed="rId4"/>
          <a:stretch>
            <a:fillRect/>
          </a:stretch>
        </p:blipFill>
        <p:spPr>
          <a:xfrm>
            <a:off x="6378391" y="219856"/>
            <a:ext cx="2050287" cy="2528925"/>
          </a:xfrm>
          <a:prstGeom prst="rect">
            <a:avLst/>
          </a:prstGeom>
        </p:spPr>
      </p:pic>
      <p:pic>
        <p:nvPicPr>
          <p:cNvPr id="12" name="Picture 11">
            <a:extLst>
              <a:ext uri="{FF2B5EF4-FFF2-40B4-BE49-F238E27FC236}">
                <a16:creationId xmlns:a16="http://schemas.microsoft.com/office/drawing/2014/main" id="{74992721-C0DE-ADBE-DD07-CC613F14FEAC}"/>
              </a:ext>
            </a:extLst>
          </p:cNvPr>
          <p:cNvPicPr>
            <a:picLocks noChangeAspect="1"/>
          </p:cNvPicPr>
          <p:nvPr/>
        </p:nvPicPr>
        <p:blipFill>
          <a:blip r:embed="rId5"/>
          <a:stretch>
            <a:fillRect/>
          </a:stretch>
        </p:blipFill>
        <p:spPr>
          <a:xfrm>
            <a:off x="1882860" y="2352249"/>
            <a:ext cx="2016648" cy="2528926"/>
          </a:xfrm>
          <a:prstGeom prst="rect">
            <a:avLst/>
          </a:prstGeom>
        </p:spPr>
      </p:pic>
      <p:pic>
        <p:nvPicPr>
          <p:cNvPr id="14" name="Picture 13">
            <a:extLst>
              <a:ext uri="{FF2B5EF4-FFF2-40B4-BE49-F238E27FC236}">
                <a16:creationId xmlns:a16="http://schemas.microsoft.com/office/drawing/2014/main" id="{E13A8ADA-F828-7142-02D8-33EA6DAF64C1}"/>
              </a:ext>
            </a:extLst>
          </p:cNvPr>
          <p:cNvPicPr>
            <a:picLocks noChangeAspect="1"/>
          </p:cNvPicPr>
          <p:nvPr/>
        </p:nvPicPr>
        <p:blipFill>
          <a:blip r:embed="rId6"/>
          <a:stretch>
            <a:fillRect/>
          </a:stretch>
        </p:blipFill>
        <p:spPr>
          <a:xfrm>
            <a:off x="4453408" y="2478371"/>
            <a:ext cx="2030315" cy="2528925"/>
          </a:xfrm>
          <a:prstGeom prst="rect">
            <a:avLst/>
          </a:prstGeom>
        </p:spPr>
      </p:pic>
      <p:sp>
        <p:nvSpPr>
          <p:cNvPr id="20" name="TextBox 19">
            <a:extLst>
              <a:ext uri="{FF2B5EF4-FFF2-40B4-BE49-F238E27FC236}">
                <a16:creationId xmlns:a16="http://schemas.microsoft.com/office/drawing/2014/main" id="{3B61E5B1-9BEA-9300-02F7-C5DC6BF186E3}"/>
              </a:ext>
            </a:extLst>
          </p:cNvPr>
          <p:cNvSpPr txBox="1"/>
          <p:nvPr/>
        </p:nvSpPr>
        <p:spPr>
          <a:xfrm>
            <a:off x="2350308" y="551704"/>
            <a:ext cx="479618" cy="338554"/>
          </a:xfrm>
          <a:prstGeom prst="rect">
            <a:avLst/>
          </a:prstGeom>
          <a:noFill/>
        </p:spPr>
        <p:txBody>
          <a:bodyPr wrap="none" rtlCol="0">
            <a:spAutoFit/>
          </a:bodyPr>
          <a:lstStyle/>
          <a:p>
            <a:r>
              <a:rPr lang="en-US" sz="1600" b="1" dirty="0"/>
              <a:t>DH</a:t>
            </a:r>
          </a:p>
        </p:txBody>
      </p:sp>
      <p:sp>
        <p:nvSpPr>
          <p:cNvPr id="21" name="TextBox 20">
            <a:extLst>
              <a:ext uri="{FF2B5EF4-FFF2-40B4-BE49-F238E27FC236}">
                <a16:creationId xmlns:a16="http://schemas.microsoft.com/office/drawing/2014/main" id="{F742C4C4-9CC7-6373-FFA2-8DA9674EE7F6}"/>
              </a:ext>
            </a:extLst>
          </p:cNvPr>
          <p:cNvSpPr txBox="1"/>
          <p:nvPr/>
        </p:nvSpPr>
        <p:spPr>
          <a:xfrm>
            <a:off x="4681696" y="556175"/>
            <a:ext cx="891591" cy="338554"/>
          </a:xfrm>
          <a:prstGeom prst="rect">
            <a:avLst/>
          </a:prstGeom>
          <a:noFill/>
        </p:spPr>
        <p:txBody>
          <a:bodyPr wrap="none" rtlCol="0">
            <a:spAutoFit/>
          </a:bodyPr>
          <a:lstStyle/>
          <a:p>
            <a:r>
              <a:rPr lang="en-US" sz="1600" b="1" dirty="0"/>
              <a:t>Google</a:t>
            </a:r>
          </a:p>
        </p:txBody>
      </p:sp>
      <p:sp>
        <p:nvSpPr>
          <p:cNvPr id="22" name="TextBox 21">
            <a:extLst>
              <a:ext uri="{FF2B5EF4-FFF2-40B4-BE49-F238E27FC236}">
                <a16:creationId xmlns:a16="http://schemas.microsoft.com/office/drawing/2014/main" id="{A705F211-6A2A-A5D8-DDB6-1B6F0A44C318}"/>
              </a:ext>
            </a:extLst>
          </p:cNvPr>
          <p:cNvSpPr txBox="1"/>
          <p:nvPr/>
        </p:nvSpPr>
        <p:spPr>
          <a:xfrm>
            <a:off x="7866937" y="556175"/>
            <a:ext cx="697627" cy="338554"/>
          </a:xfrm>
          <a:prstGeom prst="rect">
            <a:avLst/>
          </a:prstGeom>
          <a:noFill/>
        </p:spPr>
        <p:txBody>
          <a:bodyPr wrap="none" rtlCol="0">
            <a:spAutoFit/>
          </a:bodyPr>
          <a:lstStyle/>
          <a:p>
            <a:r>
              <a:rPr lang="en-US" sz="1600" b="1" dirty="0"/>
              <a:t>MDIX</a:t>
            </a:r>
          </a:p>
        </p:txBody>
      </p:sp>
      <p:sp>
        <p:nvSpPr>
          <p:cNvPr id="23" name="TextBox 22">
            <a:extLst>
              <a:ext uri="{FF2B5EF4-FFF2-40B4-BE49-F238E27FC236}">
                <a16:creationId xmlns:a16="http://schemas.microsoft.com/office/drawing/2014/main" id="{C0BF4422-379C-E68C-F5C3-629DD1551689}"/>
              </a:ext>
            </a:extLst>
          </p:cNvPr>
          <p:cNvSpPr txBox="1"/>
          <p:nvPr/>
        </p:nvSpPr>
        <p:spPr>
          <a:xfrm>
            <a:off x="3354962" y="2724005"/>
            <a:ext cx="809837" cy="338554"/>
          </a:xfrm>
          <a:prstGeom prst="rect">
            <a:avLst/>
          </a:prstGeom>
          <a:noFill/>
        </p:spPr>
        <p:txBody>
          <a:bodyPr wrap="none" rtlCol="0">
            <a:spAutoFit/>
          </a:bodyPr>
          <a:lstStyle/>
          <a:p>
            <a:r>
              <a:rPr lang="en-US" sz="1600" b="1" dirty="0"/>
              <a:t>Redox</a:t>
            </a:r>
          </a:p>
        </p:txBody>
      </p:sp>
      <p:sp>
        <p:nvSpPr>
          <p:cNvPr id="24" name="TextBox 23">
            <a:extLst>
              <a:ext uri="{FF2B5EF4-FFF2-40B4-BE49-F238E27FC236}">
                <a16:creationId xmlns:a16="http://schemas.microsoft.com/office/drawing/2014/main" id="{F046FA73-D1AB-6219-01BA-3B50382665CA}"/>
              </a:ext>
            </a:extLst>
          </p:cNvPr>
          <p:cNvSpPr txBox="1"/>
          <p:nvPr/>
        </p:nvSpPr>
        <p:spPr>
          <a:xfrm>
            <a:off x="6335224" y="2779769"/>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5" name="Straight Connector 24">
            <a:extLst>
              <a:ext uri="{FF2B5EF4-FFF2-40B4-BE49-F238E27FC236}">
                <a16:creationId xmlns:a16="http://schemas.microsoft.com/office/drawing/2014/main" id="{B6B12CA3-AED1-67A8-A507-B294D388A2D5}"/>
              </a:ext>
            </a:extLst>
          </p:cNvPr>
          <p:cNvCxnSpPr>
            <a:cxnSpLocks/>
          </p:cNvCxnSpPr>
          <p:nvPr/>
        </p:nvCxnSpPr>
        <p:spPr>
          <a:xfrm>
            <a:off x="700819" y="173465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17456B0-4F2A-E3F1-93D3-8A0F933E71BA}"/>
              </a:ext>
            </a:extLst>
          </p:cNvPr>
          <p:cNvCxnSpPr>
            <a:cxnSpLocks/>
          </p:cNvCxnSpPr>
          <p:nvPr/>
        </p:nvCxnSpPr>
        <p:spPr>
          <a:xfrm>
            <a:off x="700819" y="181959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DB89744-064C-ED3B-99A6-12CF64C75BDB}"/>
              </a:ext>
            </a:extLst>
          </p:cNvPr>
          <p:cNvCxnSpPr>
            <a:cxnSpLocks/>
          </p:cNvCxnSpPr>
          <p:nvPr/>
        </p:nvCxnSpPr>
        <p:spPr>
          <a:xfrm>
            <a:off x="3776900" y="173465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928B7B15-EEFB-85F7-D0C3-78B6AE66F90A}"/>
              </a:ext>
            </a:extLst>
          </p:cNvPr>
          <p:cNvCxnSpPr>
            <a:cxnSpLocks/>
          </p:cNvCxnSpPr>
          <p:nvPr/>
        </p:nvCxnSpPr>
        <p:spPr>
          <a:xfrm>
            <a:off x="3776900" y="181959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B78ABC18-C370-E4AA-2BF5-C283ABF5A9D0}"/>
              </a:ext>
            </a:extLst>
          </p:cNvPr>
          <p:cNvCxnSpPr>
            <a:cxnSpLocks/>
          </p:cNvCxnSpPr>
          <p:nvPr/>
        </p:nvCxnSpPr>
        <p:spPr>
          <a:xfrm>
            <a:off x="6335224" y="165970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95F793B3-B216-D270-5FC2-48710DFDF54D}"/>
              </a:ext>
            </a:extLst>
          </p:cNvPr>
          <p:cNvCxnSpPr>
            <a:cxnSpLocks/>
          </p:cNvCxnSpPr>
          <p:nvPr/>
        </p:nvCxnSpPr>
        <p:spPr>
          <a:xfrm>
            <a:off x="6335224" y="1744647"/>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749412EC-FC44-576D-0334-CCB710AC0BEE}"/>
              </a:ext>
            </a:extLst>
          </p:cNvPr>
          <p:cNvCxnSpPr>
            <a:cxnSpLocks/>
          </p:cNvCxnSpPr>
          <p:nvPr/>
        </p:nvCxnSpPr>
        <p:spPr>
          <a:xfrm>
            <a:off x="4406489" y="392321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6ADD10E9-402A-44A1-E3F2-8154D018994E}"/>
              </a:ext>
            </a:extLst>
          </p:cNvPr>
          <p:cNvCxnSpPr>
            <a:cxnSpLocks/>
          </p:cNvCxnSpPr>
          <p:nvPr/>
        </p:nvCxnSpPr>
        <p:spPr>
          <a:xfrm>
            <a:off x="4406489" y="400816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A8395C1-89E9-04E3-32F4-381767359870}"/>
              </a:ext>
            </a:extLst>
          </p:cNvPr>
          <p:cNvCxnSpPr>
            <a:cxnSpLocks/>
          </p:cNvCxnSpPr>
          <p:nvPr/>
        </p:nvCxnSpPr>
        <p:spPr>
          <a:xfrm>
            <a:off x="1823185" y="3808289"/>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84FF6E70-4DD3-7123-10FB-BBDACCCB9F36}"/>
              </a:ext>
            </a:extLst>
          </p:cNvPr>
          <p:cNvCxnSpPr>
            <a:cxnSpLocks/>
          </p:cNvCxnSpPr>
          <p:nvPr/>
        </p:nvCxnSpPr>
        <p:spPr>
          <a:xfrm>
            <a:off x="1823185" y="389323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97EEC9E4-4015-4351-E9AA-033FB1066ED3}"/>
              </a:ext>
            </a:extLst>
          </p:cNvPr>
          <p:cNvSpPr/>
          <p:nvPr/>
        </p:nvSpPr>
        <p:spPr>
          <a:xfrm>
            <a:off x="641136" y="42999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4A87E451-07B2-55FE-2BD6-7E01E446546D}"/>
              </a:ext>
            </a:extLst>
          </p:cNvPr>
          <p:cNvSpPr/>
          <p:nvPr/>
        </p:nvSpPr>
        <p:spPr>
          <a:xfrm>
            <a:off x="625592" y="1011343"/>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7" name="Left Brace 36">
            <a:extLst>
              <a:ext uri="{FF2B5EF4-FFF2-40B4-BE49-F238E27FC236}">
                <a16:creationId xmlns:a16="http://schemas.microsoft.com/office/drawing/2014/main" id="{F9286BA1-BCC6-551B-933D-0BF95954E141}"/>
              </a:ext>
            </a:extLst>
          </p:cNvPr>
          <p:cNvSpPr/>
          <p:nvPr/>
        </p:nvSpPr>
        <p:spPr>
          <a:xfrm>
            <a:off x="6318992" y="3797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8DD76175-9428-A8FD-96E7-E601B064AE10}"/>
              </a:ext>
            </a:extLst>
          </p:cNvPr>
          <p:cNvSpPr/>
          <p:nvPr/>
        </p:nvSpPr>
        <p:spPr>
          <a:xfrm>
            <a:off x="6296050" y="865849"/>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9" name="Left Brace 38">
            <a:extLst>
              <a:ext uri="{FF2B5EF4-FFF2-40B4-BE49-F238E27FC236}">
                <a16:creationId xmlns:a16="http://schemas.microsoft.com/office/drawing/2014/main" id="{B63E7E9B-149A-4FC8-FD7D-28D167BFC560}"/>
              </a:ext>
            </a:extLst>
          </p:cNvPr>
          <p:cNvSpPr/>
          <p:nvPr/>
        </p:nvSpPr>
        <p:spPr>
          <a:xfrm>
            <a:off x="3703568" y="36699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B5713AAA-3698-E8CB-D2E4-ED10F5EDD890}"/>
              </a:ext>
            </a:extLst>
          </p:cNvPr>
          <p:cNvSpPr/>
          <p:nvPr/>
        </p:nvSpPr>
        <p:spPr>
          <a:xfrm>
            <a:off x="3680626" y="853064"/>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41EFEE56-33D4-84B1-0775-930D7B336DC1}"/>
              </a:ext>
            </a:extLst>
          </p:cNvPr>
          <p:cNvSpPr/>
          <p:nvPr/>
        </p:nvSpPr>
        <p:spPr>
          <a:xfrm>
            <a:off x="1797563" y="2508092"/>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7EF0E986-5C62-8F78-0406-4556031C9B92}"/>
              </a:ext>
            </a:extLst>
          </p:cNvPr>
          <p:cNvSpPr/>
          <p:nvPr/>
        </p:nvSpPr>
        <p:spPr>
          <a:xfrm>
            <a:off x="1774621" y="2994161"/>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3" name="Left Brace 42">
            <a:extLst>
              <a:ext uri="{FF2B5EF4-FFF2-40B4-BE49-F238E27FC236}">
                <a16:creationId xmlns:a16="http://schemas.microsoft.com/office/drawing/2014/main" id="{04EB3C3A-A330-F0C4-AF24-70A812EE43ED}"/>
              </a:ext>
            </a:extLst>
          </p:cNvPr>
          <p:cNvSpPr/>
          <p:nvPr/>
        </p:nvSpPr>
        <p:spPr>
          <a:xfrm>
            <a:off x="4363381" y="2633548"/>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a:extLst>
              <a:ext uri="{FF2B5EF4-FFF2-40B4-BE49-F238E27FC236}">
                <a16:creationId xmlns:a16="http://schemas.microsoft.com/office/drawing/2014/main" id="{22236BB2-4661-F764-5C25-715FC0175513}"/>
              </a:ext>
            </a:extLst>
          </p:cNvPr>
          <p:cNvSpPr/>
          <p:nvPr/>
        </p:nvSpPr>
        <p:spPr>
          <a:xfrm>
            <a:off x="4340439" y="3119617"/>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5" name="Left Brace 44">
            <a:extLst>
              <a:ext uri="{FF2B5EF4-FFF2-40B4-BE49-F238E27FC236}">
                <a16:creationId xmlns:a16="http://schemas.microsoft.com/office/drawing/2014/main" id="{F95B6A40-B8DA-6656-4ADA-90CA55CD48CF}"/>
              </a:ext>
            </a:extLst>
          </p:cNvPr>
          <p:cNvSpPr/>
          <p:nvPr/>
        </p:nvSpPr>
        <p:spPr>
          <a:xfrm>
            <a:off x="618194" y="1904544"/>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6" name="Left Brace 45">
            <a:extLst>
              <a:ext uri="{FF2B5EF4-FFF2-40B4-BE49-F238E27FC236}">
                <a16:creationId xmlns:a16="http://schemas.microsoft.com/office/drawing/2014/main" id="{3EB39D4B-32AB-38FF-BAF0-9DF135EB972D}"/>
              </a:ext>
            </a:extLst>
          </p:cNvPr>
          <p:cNvSpPr/>
          <p:nvPr/>
        </p:nvSpPr>
        <p:spPr>
          <a:xfrm>
            <a:off x="4363381" y="4087754"/>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7" name="Left Brace 46">
            <a:extLst>
              <a:ext uri="{FF2B5EF4-FFF2-40B4-BE49-F238E27FC236}">
                <a16:creationId xmlns:a16="http://schemas.microsoft.com/office/drawing/2014/main" id="{72C0A59F-1F23-1B01-2EFB-91E317EBCB84}"/>
              </a:ext>
            </a:extLst>
          </p:cNvPr>
          <p:cNvSpPr/>
          <p:nvPr/>
        </p:nvSpPr>
        <p:spPr>
          <a:xfrm>
            <a:off x="6326171" y="1841205"/>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8" name="Left Brace 47">
            <a:extLst>
              <a:ext uri="{FF2B5EF4-FFF2-40B4-BE49-F238E27FC236}">
                <a16:creationId xmlns:a16="http://schemas.microsoft.com/office/drawing/2014/main" id="{92D2A1CC-9D43-E4A9-546B-ED16E803B227}"/>
              </a:ext>
            </a:extLst>
          </p:cNvPr>
          <p:cNvSpPr/>
          <p:nvPr/>
        </p:nvSpPr>
        <p:spPr>
          <a:xfrm>
            <a:off x="3725713" y="1878930"/>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9" name="Left Brace 48">
            <a:extLst>
              <a:ext uri="{FF2B5EF4-FFF2-40B4-BE49-F238E27FC236}">
                <a16:creationId xmlns:a16="http://schemas.microsoft.com/office/drawing/2014/main" id="{91D85561-BD40-5883-2668-7F41233EB40E}"/>
              </a:ext>
            </a:extLst>
          </p:cNvPr>
          <p:cNvSpPr/>
          <p:nvPr/>
        </p:nvSpPr>
        <p:spPr>
          <a:xfrm>
            <a:off x="1774621" y="3985465"/>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3" name="Rectangle 52">
            <a:extLst>
              <a:ext uri="{FF2B5EF4-FFF2-40B4-BE49-F238E27FC236}">
                <a16:creationId xmlns:a16="http://schemas.microsoft.com/office/drawing/2014/main" id="{6654AC86-EEF2-3846-0A00-2B72BA437809}"/>
              </a:ext>
            </a:extLst>
          </p:cNvPr>
          <p:cNvSpPr/>
          <p:nvPr/>
        </p:nvSpPr>
        <p:spPr>
          <a:xfrm>
            <a:off x="4527594" y="3179499"/>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6" name="Rectangle 55">
            <a:extLst>
              <a:ext uri="{FF2B5EF4-FFF2-40B4-BE49-F238E27FC236}">
                <a16:creationId xmlns:a16="http://schemas.microsoft.com/office/drawing/2014/main" id="{7E9DB242-5F69-75C5-3B63-06B75CDF7118}"/>
              </a:ext>
            </a:extLst>
          </p:cNvPr>
          <p:cNvSpPr/>
          <p:nvPr/>
        </p:nvSpPr>
        <p:spPr>
          <a:xfrm>
            <a:off x="1925480" y="3427475"/>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7" name="Rectangle 56">
            <a:extLst>
              <a:ext uri="{FF2B5EF4-FFF2-40B4-BE49-F238E27FC236}">
                <a16:creationId xmlns:a16="http://schemas.microsoft.com/office/drawing/2014/main" id="{BF20BCBD-3BEE-024E-EACE-0C338C88CD82}"/>
              </a:ext>
            </a:extLst>
          </p:cNvPr>
          <p:cNvSpPr/>
          <p:nvPr/>
        </p:nvSpPr>
        <p:spPr>
          <a:xfrm>
            <a:off x="775090" y="1064173"/>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8" name="Rectangle 57">
            <a:extLst>
              <a:ext uri="{FF2B5EF4-FFF2-40B4-BE49-F238E27FC236}">
                <a16:creationId xmlns:a16="http://schemas.microsoft.com/office/drawing/2014/main" id="{339C5893-F5A6-5D75-E36D-2B38C7E732D9}"/>
              </a:ext>
            </a:extLst>
          </p:cNvPr>
          <p:cNvSpPr/>
          <p:nvPr/>
        </p:nvSpPr>
        <p:spPr>
          <a:xfrm>
            <a:off x="3820921" y="1317509"/>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9" name="Rectangle 58">
            <a:extLst>
              <a:ext uri="{FF2B5EF4-FFF2-40B4-BE49-F238E27FC236}">
                <a16:creationId xmlns:a16="http://schemas.microsoft.com/office/drawing/2014/main" id="{48420225-CB17-79B3-3E05-A53528D14644}"/>
              </a:ext>
            </a:extLst>
          </p:cNvPr>
          <p:cNvSpPr/>
          <p:nvPr/>
        </p:nvSpPr>
        <p:spPr>
          <a:xfrm>
            <a:off x="6452577" y="1200022"/>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354700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D1101-79C3-8AA6-2DA7-BD5833B0B257}"/>
              </a:ext>
            </a:extLst>
          </p:cNvPr>
          <p:cNvPicPr>
            <a:picLocks noChangeAspect="1"/>
          </p:cNvPicPr>
          <p:nvPr/>
        </p:nvPicPr>
        <p:blipFill>
          <a:blip r:embed="rId2"/>
          <a:stretch>
            <a:fillRect/>
          </a:stretch>
        </p:blipFill>
        <p:spPr>
          <a:xfrm>
            <a:off x="4831551" y="2539207"/>
            <a:ext cx="3445378" cy="1986002"/>
          </a:xfrm>
          <a:prstGeom prst="rect">
            <a:avLst/>
          </a:prstGeom>
        </p:spPr>
      </p:pic>
      <p:pic>
        <p:nvPicPr>
          <p:cNvPr id="5" name="Picture 4">
            <a:extLst>
              <a:ext uri="{FF2B5EF4-FFF2-40B4-BE49-F238E27FC236}">
                <a16:creationId xmlns:a16="http://schemas.microsoft.com/office/drawing/2014/main" id="{FA90868E-3D04-DB9F-BE81-7F96F6CA01FA}"/>
              </a:ext>
            </a:extLst>
          </p:cNvPr>
          <p:cNvPicPr>
            <a:picLocks noChangeAspect="1"/>
          </p:cNvPicPr>
          <p:nvPr/>
        </p:nvPicPr>
        <p:blipFill>
          <a:blip r:embed="rId3"/>
          <a:stretch>
            <a:fillRect/>
          </a:stretch>
        </p:blipFill>
        <p:spPr>
          <a:xfrm>
            <a:off x="530853" y="274807"/>
            <a:ext cx="2377864" cy="1529242"/>
          </a:xfrm>
          <a:prstGeom prst="rect">
            <a:avLst/>
          </a:prstGeom>
        </p:spPr>
      </p:pic>
      <p:pic>
        <p:nvPicPr>
          <p:cNvPr id="7" name="Picture 6">
            <a:extLst>
              <a:ext uri="{FF2B5EF4-FFF2-40B4-BE49-F238E27FC236}">
                <a16:creationId xmlns:a16="http://schemas.microsoft.com/office/drawing/2014/main" id="{44412E57-CAEE-7662-3FC3-12E5BE1490E5}"/>
              </a:ext>
            </a:extLst>
          </p:cNvPr>
          <p:cNvPicPr>
            <a:picLocks noChangeAspect="1"/>
          </p:cNvPicPr>
          <p:nvPr/>
        </p:nvPicPr>
        <p:blipFill>
          <a:blip r:embed="rId4"/>
          <a:stretch>
            <a:fillRect/>
          </a:stretch>
        </p:blipFill>
        <p:spPr>
          <a:xfrm>
            <a:off x="2952296" y="242397"/>
            <a:ext cx="3239408" cy="2179708"/>
          </a:xfrm>
          <a:prstGeom prst="rect">
            <a:avLst/>
          </a:prstGeom>
        </p:spPr>
      </p:pic>
      <p:pic>
        <p:nvPicPr>
          <p:cNvPr id="9" name="Picture 8">
            <a:extLst>
              <a:ext uri="{FF2B5EF4-FFF2-40B4-BE49-F238E27FC236}">
                <a16:creationId xmlns:a16="http://schemas.microsoft.com/office/drawing/2014/main" id="{DA34D963-1023-10A3-F318-F3AC71518D85}"/>
              </a:ext>
            </a:extLst>
          </p:cNvPr>
          <p:cNvPicPr>
            <a:picLocks noChangeAspect="1"/>
          </p:cNvPicPr>
          <p:nvPr/>
        </p:nvPicPr>
        <p:blipFill>
          <a:blip r:embed="rId5"/>
          <a:stretch>
            <a:fillRect/>
          </a:stretch>
        </p:blipFill>
        <p:spPr>
          <a:xfrm>
            <a:off x="6385129" y="227422"/>
            <a:ext cx="1412934" cy="1624012"/>
          </a:xfrm>
          <a:prstGeom prst="rect">
            <a:avLst/>
          </a:prstGeom>
        </p:spPr>
      </p:pic>
      <p:pic>
        <p:nvPicPr>
          <p:cNvPr id="11" name="Picture 10">
            <a:extLst>
              <a:ext uri="{FF2B5EF4-FFF2-40B4-BE49-F238E27FC236}">
                <a16:creationId xmlns:a16="http://schemas.microsoft.com/office/drawing/2014/main" id="{17BB46E0-224B-D56A-E564-D09DE664E2F3}"/>
              </a:ext>
            </a:extLst>
          </p:cNvPr>
          <p:cNvPicPr>
            <a:picLocks noChangeAspect="1"/>
          </p:cNvPicPr>
          <p:nvPr/>
        </p:nvPicPr>
        <p:blipFill>
          <a:blip r:embed="rId6"/>
          <a:stretch>
            <a:fillRect/>
          </a:stretch>
        </p:blipFill>
        <p:spPr>
          <a:xfrm>
            <a:off x="1325323" y="2571750"/>
            <a:ext cx="3015407" cy="1843706"/>
          </a:xfrm>
          <a:prstGeom prst="rect">
            <a:avLst/>
          </a:prstGeom>
        </p:spPr>
      </p:pic>
      <p:sp>
        <p:nvSpPr>
          <p:cNvPr id="14" name="TextBox 13">
            <a:extLst>
              <a:ext uri="{FF2B5EF4-FFF2-40B4-BE49-F238E27FC236}">
                <a16:creationId xmlns:a16="http://schemas.microsoft.com/office/drawing/2014/main" id="{0731072A-AC3E-8CEE-EBB0-C6D17C3D587A}"/>
              </a:ext>
            </a:extLst>
          </p:cNvPr>
          <p:cNvSpPr txBox="1"/>
          <p:nvPr/>
        </p:nvSpPr>
        <p:spPr>
          <a:xfrm>
            <a:off x="2160432" y="355028"/>
            <a:ext cx="479618" cy="338554"/>
          </a:xfrm>
          <a:prstGeom prst="rect">
            <a:avLst/>
          </a:prstGeom>
          <a:noFill/>
        </p:spPr>
        <p:txBody>
          <a:bodyPr wrap="none" rtlCol="0">
            <a:spAutoFit/>
          </a:bodyPr>
          <a:lstStyle/>
          <a:p>
            <a:r>
              <a:rPr lang="en-US" sz="1600" b="1" dirty="0"/>
              <a:t>DH</a:t>
            </a:r>
          </a:p>
        </p:txBody>
      </p:sp>
      <p:sp>
        <p:nvSpPr>
          <p:cNvPr id="15" name="TextBox 14">
            <a:extLst>
              <a:ext uri="{FF2B5EF4-FFF2-40B4-BE49-F238E27FC236}">
                <a16:creationId xmlns:a16="http://schemas.microsoft.com/office/drawing/2014/main" id="{CF02ED89-43A3-2BDB-4819-1F494F11AF11}"/>
              </a:ext>
            </a:extLst>
          </p:cNvPr>
          <p:cNvSpPr txBox="1"/>
          <p:nvPr/>
        </p:nvSpPr>
        <p:spPr>
          <a:xfrm>
            <a:off x="4491820" y="359499"/>
            <a:ext cx="891591" cy="338554"/>
          </a:xfrm>
          <a:prstGeom prst="rect">
            <a:avLst/>
          </a:prstGeom>
          <a:noFill/>
        </p:spPr>
        <p:txBody>
          <a:bodyPr wrap="none" rtlCol="0">
            <a:spAutoFit/>
          </a:bodyPr>
          <a:lstStyle/>
          <a:p>
            <a:r>
              <a:rPr lang="en-US" sz="1600" b="1" dirty="0"/>
              <a:t>Google</a:t>
            </a:r>
          </a:p>
        </p:txBody>
      </p:sp>
      <p:sp>
        <p:nvSpPr>
          <p:cNvPr id="16" name="TextBox 15">
            <a:extLst>
              <a:ext uri="{FF2B5EF4-FFF2-40B4-BE49-F238E27FC236}">
                <a16:creationId xmlns:a16="http://schemas.microsoft.com/office/drawing/2014/main" id="{F1407BA6-F45F-C956-323D-D7D24162350D}"/>
              </a:ext>
            </a:extLst>
          </p:cNvPr>
          <p:cNvSpPr txBox="1"/>
          <p:nvPr/>
        </p:nvSpPr>
        <p:spPr>
          <a:xfrm>
            <a:off x="7677061" y="359499"/>
            <a:ext cx="697627" cy="338554"/>
          </a:xfrm>
          <a:prstGeom prst="rect">
            <a:avLst/>
          </a:prstGeom>
          <a:noFill/>
        </p:spPr>
        <p:txBody>
          <a:bodyPr wrap="none" rtlCol="0">
            <a:spAutoFit/>
          </a:bodyPr>
          <a:lstStyle/>
          <a:p>
            <a:r>
              <a:rPr lang="en-US" sz="1600" b="1" dirty="0"/>
              <a:t>MDIX</a:t>
            </a:r>
          </a:p>
        </p:txBody>
      </p:sp>
      <p:sp>
        <p:nvSpPr>
          <p:cNvPr id="17" name="TextBox 16">
            <a:extLst>
              <a:ext uri="{FF2B5EF4-FFF2-40B4-BE49-F238E27FC236}">
                <a16:creationId xmlns:a16="http://schemas.microsoft.com/office/drawing/2014/main" id="{7663E6D2-8918-C043-2223-3632F14DF6FB}"/>
              </a:ext>
            </a:extLst>
          </p:cNvPr>
          <p:cNvSpPr txBox="1"/>
          <p:nvPr/>
        </p:nvSpPr>
        <p:spPr>
          <a:xfrm>
            <a:off x="3165086" y="2527329"/>
            <a:ext cx="809837" cy="338554"/>
          </a:xfrm>
          <a:prstGeom prst="rect">
            <a:avLst/>
          </a:prstGeom>
          <a:noFill/>
        </p:spPr>
        <p:txBody>
          <a:bodyPr wrap="none" rtlCol="0">
            <a:spAutoFit/>
          </a:bodyPr>
          <a:lstStyle/>
          <a:p>
            <a:r>
              <a:rPr lang="en-US" sz="1600" b="1" dirty="0"/>
              <a:t>Redox</a:t>
            </a:r>
          </a:p>
        </p:txBody>
      </p:sp>
      <p:sp>
        <p:nvSpPr>
          <p:cNvPr id="18" name="TextBox 17">
            <a:extLst>
              <a:ext uri="{FF2B5EF4-FFF2-40B4-BE49-F238E27FC236}">
                <a16:creationId xmlns:a16="http://schemas.microsoft.com/office/drawing/2014/main" id="{D32C5E93-1CE4-B2BC-A112-19B8F8285703}"/>
              </a:ext>
            </a:extLst>
          </p:cNvPr>
          <p:cNvSpPr txBox="1"/>
          <p:nvPr/>
        </p:nvSpPr>
        <p:spPr>
          <a:xfrm>
            <a:off x="6145348" y="2583093"/>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19" name="Left Brace 18">
            <a:extLst>
              <a:ext uri="{FF2B5EF4-FFF2-40B4-BE49-F238E27FC236}">
                <a16:creationId xmlns:a16="http://schemas.microsoft.com/office/drawing/2014/main" id="{68EAA0F6-7CE3-D211-3514-8581D39D19D4}"/>
              </a:ext>
            </a:extLst>
          </p:cNvPr>
          <p:cNvSpPr/>
          <p:nvPr/>
        </p:nvSpPr>
        <p:spPr>
          <a:xfrm>
            <a:off x="1187125" y="39764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16E3325E-D750-1EDF-EDDF-C4E390E802A0}"/>
              </a:ext>
            </a:extLst>
          </p:cNvPr>
          <p:cNvSpPr/>
          <p:nvPr/>
        </p:nvSpPr>
        <p:spPr>
          <a:xfrm>
            <a:off x="1174311" y="262017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1" name="Left Brace 20">
            <a:extLst>
              <a:ext uri="{FF2B5EF4-FFF2-40B4-BE49-F238E27FC236}">
                <a16:creationId xmlns:a16="http://schemas.microsoft.com/office/drawing/2014/main" id="{195E7E2A-2AF0-EE7C-5E39-45810B0C0327}"/>
              </a:ext>
            </a:extLst>
          </p:cNvPr>
          <p:cNvSpPr/>
          <p:nvPr/>
        </p:nvSpPr>
        <p:spPr>
          <a:xfrm>
            <a:off x="4755983" y="39764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1E459B2C-C6C3-3C93-6DFF-33D5A4C5F829}"/>
              </a:ext>
            </a:extLst>
          </p:cNvPr>
          <p:cNvSpPr/>
          <p:nvPr/>
        </p:nvSpPr>
        <p:spPr>
          <a:xfrm>
            <a:off x="4743169" y="262017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3" name="Left Brace 22">
            <a:extLst>
              <a:ext uri="{FF2B5EF4-FFF2-40B4-BE49-F238E27FC236}">
                <a16:creationId xmlns:a16="http://schemas.microsoft.com/office/drawing/2014/main" id="{F6BA6E23-3809-C889-BFB8-3F51299A9628}"/>
              </a:ext>
            </a:extLst>
          </p:cNvPr>
          <p:cNvSpPr/>
          <p:nvPr/>
        </p:nvSpPr>
        <p:spPr>
          <a:xfrm>
            <a:off x="2892723" y="2052688"/>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B257D4D9-1865-4664-89F3-E73DA20D8333}"/>
              </a:ext>
            </a:extLst>
          </p:cNvPr>
          <p:cNvSpPr/>
          <p:nvPr/>
        </p:nvSpPr>
        <p:spPr>
          <a:xfrm>
            <a:off x="2862092" y="277763"/>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5" name="Left Brace 24">
            <a:extLst>
              <a:ext uri="{FF2B5EF4-FFF2-40B4-BE49-F238E27FC236}">
                <a16:creationId xmlns:a16="http://schemas.microsoft.com/office/drawing/2014/main" id="{A0245433-0732-4EA1-9EBF-0F10B4CCF196}"/>
              </a:ext>
            </a:extLst>
          </p:cNvPr>
          <p:cNvSpPr/>
          <p:nvPr/>
        </p:nvSpPr>
        <p:spPr>
          <a:xfrm>
            <a:off x="6248097" y="1598701"/>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75B441A1-4FB6-A247-A830-910149C908E0}"/>
              </a:ext>
            </a:extLst>
          </p:cNvPr>
          <p:cNvSpPr/>
          <p:nvPr/>
        </p:nvSpPr>
        <p:spPr>
          <a:xfrm>
            <a:off x="6235283" y="242397"/>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59E47FA5-67C6-C1E6-53AE-9F92E6629244}"/>
              </a:ext>
            </a:extLst>
          </p:cNvPr>
          <p:cNvSpPr/>
          <p:nvPr/>
        </p:nvSpPr>
        <p:spPr>
          <a:xfrm>
            <a:off x="382594" y="41328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Rectangle 27">
            <a:extLst>
              <a:ext uri="{FF2B5EF4-FFF2-40B4-BE49-F238E27FC236}">
                <a16:creationId xmlns:a16="http://schemas.microsoft.com/office/drawing/2014/main" id="{96187F1A-DB15-B3EB-CFB0-00F501111618}"/>
              </a:ext>
            </a:extLst>
          </p:cNvPr>
          <p:cNvSpPr/>
          <p:nvPr/>
        </p:nvSpPr>
        <p:spPr>
          <a:xfrm>
            <a:off x="5158425" y="3120517"/>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9" name="Rectangle 28">
            <a:extLst>
              <a:ext uri="{FF2B5EF4-FFF2-40B4-BE49-F238E27FC236}">
                <a16:creationId xmlns:a16="http://schemas.microsoft.com/office/drawing/2014/main" id="{048C074B-9851-6CB5-AC6B-7E041F3BBE96}"/>
              </a:ext>
            </a:extLst>
          </p:cNvPr>
          <p:cNvSpPr/>
          <p:nvPr/>
        </p:nvSpPr>
        <p:spPr>
          <a:xfrm>
            <a:off x="1488060" y="3324852"/>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34" name="Rectangle 33">
            <a:extLst>
              <a:ext uri="{FF2B5EF4-FFF2-40B4-BE49-F238E27FC236}">
                <a16:creationId xmlns:a16="http://schemas.microsoft.com/office/drawing/2014/main" id="{05093C2F-09B5-5248-0860-3E5B5FF79AE0}"/>
              </a:ext>
            </a:extLst>
          </p:cNvPr>
          <p:cNvSpPr/>
          <p:nvPr/>
        </p:nvSpPr>
        <p:spPr>
          <a:xfrm>
            <a:off x="760152" y="819866"/>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noFill/>
            </a:endParaRPr>
          </a:p>
        </p:txBody>
      </p:sp>
    </p:spTree>
    <p:extLst>
      <p:ext uri="{BB962C8B-B14F-4D97-AF65-F5344CB8AC3E}">
        <p14:creationId xmlns:p14="http://schemas.microsoft.com/office/powerpoint/2010/main" val="104117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023016" y="1857220"/>
            <a:ext cx="3977391" cy="1255737"/>
          </a:xfrm>
        </p:spPr>
        <p:txBody>
          <a:bodyPr/>
          <a:lstStyle/>
          <a:p>
            <a:pPr marL="0" indent="0">
              <a:buNone/>
            </a:pPr>
            <a:r>
              <a:rPr lang="en-US" sz="2800" b="1" dirty="0">
                <a:solidFill>
                  <a:srgbClr val="0057B8"/>
                </a:solidFill>
              </a:rPr>
              <a:t>Problem</a:t>
            </a:r>
          </a:p>
        </p:txBody>
      </p:sp>
    </p:spTree>
    <p:extLst>
      <p:ext uri="{BB962C8B-B14F-4D97-AF65-F5344CB8AC3E}">
        <p14:creationId xmlns:p14="http://schemas.microsoft.com/office/powerpoint/2010/main" val="224748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BE61D039-532F-9658-88D0-C98256F6662B}"/>
              </a:ext>
            </a:extLst>
          </p:cNvPr>
          <p:cNvPicPr>
            <a:picLocks noChangeAspect="1"/>
          </p:cNvPicPr>
          <p:nvPr/>
        </p:nvPicPr>
        <p:blipFill>
          <a:blip r:embed="rId3"/>
          <a:stretch>
            <a:fillRect/>
          </a:stretch>
        </p:blipFill>
        <p:spPr>
          <a:xfrm>
            <a:off x="5318997" y="2612887"/>
            <a:ext cx="2920406" cy="2638321"/>
          </a:xfrm>
          <a:prstGeom prst="rect">
            <a:avLst/>
          </a:prstGeom>
        </p:spPr>
      </p:pic>
      <p:pic>
        <p:nvPicPr>
          <p:cNvPr id="7" name="Picture 6">
            <a:extLst>
              <a:ext uri="{FF2B5EF4-FFF2-40B4-BE49-F238E27FC236}">
                <a16:creationId xmlns:a16="http://schemas.microsoft.com/office/drawing/2014/main" id="{449DF63B-1D3A-C9E2-EA94-6082984BCB3F}"/>
              </a:ext>
            </a:extLst>
          </p:cNvPr>
          <p:cNvPicPr>
            <a:picLocks noChangeAspect="1"/>
          </p:cNvPicPr>
          <p:nvPr/>
        </p:nvPicPr>
        <p:blipFill>
          <a:blip r:embed="rId4"/>
          <a:stretch>
            <a:fillRect/>
          </a:stretch>
        </p:blipFill>
        <p:spPr>
          <a:xfrm>
            <a:off x="502212" y="204865"/>
            <a:ext cx="2487407" cy="2300315"/>
          </a:xfrm>
          <a:prstGeom prst="rect">
            <a:avLst/>
          </a:prstGeom>
        </p:spPr>
      </p:pic>
      <p:pic>
        <p:nvPicPr>
          <p:cNvPr id="9" name="Picture 8">
            <a:extLst>
              <a:ext uri="{FF2B5EF4-FFF2-40B4-BE49-F238E27FC236}">
                <a16:creationId xmlns:a16="http://schemas.microsoft.com/office/drawing/2014/main" id="{D5A6673A-A63D-7875-B50F-185C75E32897}"/>
              </a:ext>
            </a:extLst>
          </p:cNvPr>
          <p:cNvPicPr>
            <a:picLocks noChangeAspect="1"/>
          </p:cNvPicPr>
          <p:nvPr/>
        </p:nvPicPr>
        <p:blipFill>
          <a:blip r:embed="rId5"/>
          <a:stretch>
            <a:fillRect/>
          </a:stretch>
        </p:blipFill>
        <p:spPr>
          <a:xfrm>
            <a:off x="3375969" y="204865"/>
            <a:ext cx="2174012" cy="2300315"/>
          </a:xfrm>
          <a:prstGeom prst="rect">
            <a:avLst/>
          </a:prstGeom>
        </p:spPr>
      </p:pic>
      <p:pic>
        <p:nvPicPr>
          <p:cNvPr id="11" name="Picture 10">
            <a:extLst>
              <a:ext uri="{FF2B5EF4-FFF2-40B4-BE49-F238E27FC236}">
                <a16:creationId xmlns:a16="http://schemas.microsoft.com/office/drawing/2014/main" id="{8E5B5862-8226-32B7-2EC7-4F4FBE8F8D3B}"/>
              </a:ext>
            </a:extLst>
          </p:cNvPr>
          <p:cNvPicPr>
            <a:picLocks noChangeAspect="1"/>
          </p:cNvPicPr>
          <p:nvPr/>
        </p:nvPicPr>
        <p:blipFill>
          <a:blip r:embed="rId6"/>
          <a:stretch>
            <a:fillRect/>
          </a:stretch>
        </p:blipFill>
        <p:spPr>
          <a:xfrm>
            <a:off x="6327800" y="204865"/>
            <a:ext cx="2430222" cy="2300314"/>
          </a:xfrm>
          <a:prstGeom prst="rect">
            <a:avLst/>
          </a:prstGeom>
        </p:spPr>
      </p:pic>
      <p:pic>
        <p:nvPicPr>
          <p:cNvPr id="13" name="Picture 12">
            <a:extLst>
              <a:ext uri="{FF2B5EF4-FFF2-40B4-BE49-F238E27FC236}">
                <a16:creationId xmlns:a16="http://schemas.microsoft.com/office/drawing/2014/main" id="{90631208-B652-680D-2E80-7BC38A51E724}"/>
              </a:ext>
            </a:extLst>
          </p:cNvPr>
          <p:cNvPicPr>
            <a:picLocks noChangeAspect="1"/>
          </p:cNvPicPr>
          <p:nvPr/>
        </p:nvPicPr>
        <p:blipFill>
          <a:blip r:embed="rId7"/>
          <a:stretch>
            <a:fillRect/>
          </a:stretch>
        </p:blipFill>
        <p:spPr>
          <a:xfrm>
            <a:off x="259013" y="2620501"/>
            <a:ext cx="2179417" cy="2300314"/>
          </a:xfrm>
          <a:prstGeom prst="rect">
            <a:avLst/>
          </a:prstGeom>
        </p:spPr>
      </p:pic>
      <p:pic>
        <p:nvPicPr>
          <p:cNvPr id="15" name="Picture 14">
            <a:extLst>
              <a:ext uri="{FF2B5EF4-FFF2-40B4-BE49-F238E27FC236}">
                <a16:creationId xmlns:a16="http://schemas.microsoft.com/office/drawing/2014/main" id="{F05A0685-93DB-DF12-E102-C0C5CE74D8D1}"/>
              </a:ext>
            </a:extLst>
          </p:cNvPr>
          <p:cNvPicPr>
            <a:picLocks noChangeAspect="1"/>
          </p:cNvPicPr>
          <p:nvPr/>
        </p:nvPicPr>
        <p:blipFill>
          <a:blip r:embed="rId8"/>
          <a:stretch>
            <a:fillRect/>
          </a:stretch>
        </p:blipFill>
        <p:spPr>
          <a:xfrm>
            <a:off x="3139784" y="2555542"/>
            <a:ext cx="2132060" cy="2380097"/>
          </a:xfrm>
          <a:prstGeom prst="rect">
            <a:avLst/>
          </a:prstGeom>
        </p:spPr>
      </p:pic>
      <p:cxnSp>
        <p:nvCxnSpPr>
          <p:cNvPr id="16" name="Straight Connector 15">
            <a:extLst>
              <a:ext uri="{FF2B5EF4-FFF2-40B4-BE49-F238E27FC236}">
                <a16:creationId xmlns:a16="http://schemas.microsoft.com/office/drawing/2014/main" id="{388612C4-4DBD-AC0F-2EAF-5088510F9130}"/>
              </a:ext>
            </a:extLst>
          </p:cNvPr>
          <p:cNvCxnSpPr>
            <a:cxnSpLocks/>
          </p:cNvCxnSpPr>
          <p:nvPr/>
        </p:nvCxnSpPr>
        <p:spPr>
          <a:xfrm>
            <a:off x="392973" y="36555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FB0042C3-72E9-4441-049A-021177BD0A93}"/>
              </a:ext>
            </a:extLst>
          </p:cNvPr>
          <p:cNvCxnSpPr>
            <a:cxnSpLocks/>
          </p:cNvCxnSpPr>
          <p:nvPr/>
        </p:nvCxnSpPr>
        <p:spPr>
          <a:xfrm>
            <a:off x="3375969" y="28061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E53C897-DDA4-8AF6-744D-73DA084F6EEF}"/>
              </a:ext>
            </a:extLst>
          </p:cNvPr>
          <p:cNvCxnSpPr>
            <a:cxnSpLocks/>
          </p:cNvCxnSpPr>
          <p:nvPr/>
        </p:nvCxnSpPr>
        <p:spPr>
          <a:xfrm>
            <a:off x="3301019" y="405525"/>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7878904-1046-4314-895E-CDD84A3A8EEC}"/>
              </a:ext>
            </a:extLst>
          </p:cNvPr>
          <p:cNvCxnSpPr>
            <a:cxnSpLocks/>
          </p:cNvCxnSpPr>
          <p:nvPr/>
        </p:nvCxnSpPr>
        <p:spPr>
          <a:xfrm>
            <a:off x="6244089" y="36555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30DDE756-9F64-C20F-B1BE-4FD101441435}"/>
              </a:ext>
            </a:extLst>
          </p:cNvPr>
          <p:cNvCxnSpPr>
            <a:cxnSpLocks/>
          </p:cNvCxnSpPr>
          <p:nvPr/>
        </p:nvCxnSpPr>
        <p:spPr>
          <a:xfrm>
            <a:off x="2877801" y="276458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474CD862-1DA9-55DA-C7F5-FA9C45545E8A}"/>
              </a:ext>
            </a:extLst>
          </p:cNvPr>
          <p:cNvCxnSpPr>
            <a:cxnSpLocks/>
          </p:cNvCxnSpPr>
          <p:nvPr/>
        </p:nvCxnSpPr>
        <p:spPr>
          <a:xfrm>
            <a:off x="43670" y="3199301"/>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10D177A-DB84-D93E-A826-FB3C70DBBD3C}"/>
              </a:ext>
            </a:extLst>
          </p:cNvPr>
          <p:cNvCxnSpPr>
            <a:cxnSpLocks/>
          </p:cNvCxnSpPr>
          <p:nvPr/>
        </p:nvCxnSpPr>
        <p:spPr>
          <a:xfrm>
            <a:off x="3073792" y="262805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580E475C-844F-595B-DFE9-B840FBD75637}"/>
              </a:ext>
            </a:extLst>
          </p:cNvPr>
          <p:cNvCxnSpPr>
            <a:cxnSpLocks/>
          </p:cNvCxnSpPr>
          <p:nvPr/>
        </p:nvCxnSpPr>
        <p:spPr>
          <a:xfrm>
            <a:off x="110736" y="271721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4" name="Left Brace 23">
            <a:extLst>
              <a:ext uri="{FF2B5EF4-FFF2-40B4-BE49-F238E27FC236}">
                <a16:creationId xmlns:a16="http://schemas.microsoft.com/office/drawing/2014/main" id="{A08FFB47-452A-AF8C-A25E-27536EE8C85A}"/>
              </a:ext>
            </a:extLst>
          </p:cNvPr>
          <p:cNvSpPr/>
          <p:nvPr/>
        </p:nvSpPr>
        <p:spPr>
          <a:xfrm>
            <a:off x="414637" y="552568"/>
            <a:ext cx="87575" cy="38681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5" name="Left Brace 24">
            <a:extLst>
              <a:ext uri="{FF2B5EF4-FFF2-40B4-BE49-F238E27FC236}">
                <a16:creationId xmlns:a16="http://schemas.microsoft.com/office/drawing/2014/main" id="{BD9950F0-A3F3-E419-96DD-D7E19E9732A3}"/>
              </a:ext>
            </a:extLst>
          </p:cNvPr>
          <p:cNvSpPr/>
          <p:nvPr/>
        </p:nvSpPr>
        <p:spPr>
          <a:xfrm>
            <a:off x="3303501" y="748934"/>
            <a:ext cx="87575" cy="38681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41889199-0848-1456-44C1-A03B43BFE095}"/>
              </a:ext>
            </a:extLst>
          </p:cNvPr>
          <p:cNvSpPr/>
          <p:nvPr/>
        </p:nvSpPr>
        <p:spPr>
          <a:xfrm>
            <a:off x="6282081" y="526240"/>
            <a:ext cx="45719" cy="67105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5FA5F436-3EFA-B687-A5D2-D3B23F746701}"/>
              </a:ext>
            </a:extLst>
          </p:cNvPr>
          <p:cNvSpPr/>
          <p:nvPr/>
        </p:nvSpPr>
        <p:spPr>
          <a:xfrm>
            <a:off x="207375" y="3345866"/>
            <a:ext cx="45719" cy="67105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56B1C24D-56D0-D535-40AC-4CAF7636FAF8}"/>
              </a:ext>
            </a:extLst>
          </p:cNvPr>
          <p:cNvSpPr/>
          <p:nvPr/>
        </p:nvSpPr>
        <p:spPr>
          <a:xfrm>
            <a:off x="3030005" y="2788052"/>
            <a:ext cx="79800" cy="33206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9" name="Left Brace 28">
            <a:extLst>
              <a:ext uri="{FF2B5EF4-FFF2-40B4-BE49-F238E27FC236}">
                <a16:creationId xmlns:a16="http://schemas.microsoft.com/office/drawing/2014/main" id="{A1E38D3F-0CF7-89D2-9552-867671550364}"/>
              </a:ext>
            </a:extLst>
          </p:cNvPr>
          <p:cNvSpPr/>
          <p:nvPr/>
        </p:nvSpPr>
        <p:spPr>
          <a:xfrm>
            <a:off x="420640" y="1065949"/>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86947951-7A86-BB4C-B7FB-2157BF199893}"/>
              </a:ext>
            </a:extLst>
          </p:cNvPr>
          <p:cNvSpPr/>
          <p:nvPr/>
        </p:nvSpPr>
        <p:spPr>
          <a:xfrm>
            <a:off x="3302960" y="124477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62E345A8-3A07-86B1-58DC-5994225E5B76}"/>
              </a:ext>
            </a:extLst>
          </p:cNvPr>
          <p:cNvSpPr/>
          <p:nvPr/>
        </p:nvSpPr>
        <p:spPr>
          <a:xfrm>
            <a:off x="6252232" y="1355933"/>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4B2AA42A-5F68-3595-1E47-91504443DD6C}"/>
              </a:ext>
            </a:extLst>
          </p:cNvPr>
          <p:cNvSpPr/>
          <p:nvPr/>
        </p:nvSpPr>
        <p:spPr>
          <a:xfrm>
            <a:off x="3030005" y="3271903"/>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F08C5907-82FE-CFFF-8EEE-151BA792E854}"/>
              </a:ext>
            </a:extLst>
          </p:cNvPr>
          <p:cNvSpPr/>
          <p:nvPr/>
        </p:nvSpPr>
        <p:spPr>
          <a:xfrm>
            <a:off x="373701" y="1725350"/>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4" name="Left Brace 33">
            <a:extLst>
              <a:ext uri="{FF2B5EF4-FFF2-40B4-BE49-F238E27FC236}">
                <a16:creationId xmlns:a16="http://schemas.microsoft.com/office/drawing/2014/main" id="{3E21FE90-9A6C-9D43-491B-613E3AB1B45B}"/>
              </a:ext>
            </a:extLst>
          </p:cNvPr>
          <p:cNvSpPr/>
          <p:nvPr/>
        </p:nvSpPr>
        <p:spPr>
          <a:xfrm>
            <a:off x="3246476" y="175402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Left Brace 34">
            <a:extLst>
              <a:ext uri="{FF2B5EF4-FFF2-40B4-BE49-F238E27FC236}">
                <a16:creationId xmlns:a16="http://schemas.microsoft.com/office/drawing/2014/main" id="{42032CFB-5F2C-3CAF-8332-9A386FED4C25}"/>
              </a:ext>
            </a:extLst>
          </p:cNvPr>
          <p:cNvSpPr/>
          <p:nvPr/>
        </p:nvSpPr>
        <p:spPr>
          <a:xfrm>
            <a:off x="6232982" y="1930508"/>
            <a:ext cx="114068" cy="574671"/>
          </a:xfrm>
          <a:prstGeom prst="leftBrac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6" name="Left Brace 35">
            <a:extLst>
              <a:ext uri="{FF2B5EF4-FFF2-40B4-BE49-F238E27FC236}">
                <a16:creationId xmlns:a16="http://schemas.microsoft.com/office/drawing/2014/main" id="{B11B8A71-11D5-DEBD-EABF-371CD9364625}"/>
              </a:ext>
            </a:extLst>
          </p:cNvPr>
          <p:cNvSpPr/>
          <p:nvPr/>
        </p:nvSpPr>
        <p:spPr>
          <a:xfrm>
            <a:off x="3000786" y="3857603"/>
            <a:ext cx="104787" cy="991384"/>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7" name="Left Brace 36">
            <a:extLst>
              <a:ext uri="{FF2B5EF4-FFF2-40B4-BE49-F238E27FC236}">
                <a16:creationId xmlns:a16="http://schemas.microsoft.com/office/drawing/2014/main" id="{4D5FFD0C-A0C7-8FEE-FF83-D90419856C41}"/>
              </a:ext>
            </a:extLst>
          </p:cNvPr>
          <p:cNvSpPr/>
          <p:nvPr/>
        </p:nvSpPr>
        <p:spPr>
          <a:xfrm>
            <a:off x="150341" y="4203060"/>
            <a:ext cx="114068" cy="574671"/>
          </a:xfrm>
          <a:prstGeom prst="leftBrac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8" name="TextBox 37">
            <a:extLst>
              <a:ext uri="{FF2B5EF4-FFF2-40B4-BE49-F238E27FC236}">
                <a16:creationId xmlns:a16="http://schemas.microsoft.com/office/drawing/2014/main" id="{0F69BBC3-A8D3-B0EE-CA48-824892154BF9}"/>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39" name="TextBox 38">
            <a:extLst>
              <a:ext uri="{FF2B5EF4-FFF2-40B4-BE49-F238E27FC236}">
                <a16:creationId xmlns:a16="http://schemas.microsoft.com/office/drawing/2014/main" id="{060F416C-87DD-A3F6-F374-AB6F4A709A38}"/>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40" name="TextBox 39">
            <a:extLst>
              <a:ext uri="{FF2B5EF4-FFF2-40B4-BE49-F238E27FC236}">
                <a16:creationId xmlns:a16="http://schemas.microsoft.com/office/drawing/2014/main" id="{3CB6D942-6829-29CA-B1D5-0C5CAC01ED8E}"/>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41" name="TextBox 40">
            <a:extLst>
              <a:ext uri="{FF2B5EF4-FFF2-40B4-BE49-F238E27FC236}">
                <a16:creationId xmlns:a16="http://schemas.microsoft.com/office/drawing/2014/main" id="{53818EEC-9EAB-0869-17DB-6F8A9998CD37}"/>
              </a:ext>
            </a:extLst>
          </p:cNvPr>
          <p:cNvSpPr txBox="1"/>
          <p:nvPr/>
        </p:nvSpPr>
        <p:spPr>
          <a:xfrm>
            <a:off x="1730975" y="2965528"/>
            <a:ext cx="697627" cy="338554"/>
          </a:xfrm>
          <a:prstGeom prst="rect">
            <a:avLst/>
          </a:prstGeom>
          <a:noFill/>
        </p:spPr>
        <p:txBody>
          <a:bodyPr wrap="none" rtlCol="0">
            <a:spAutoFit/>
          </a:bodyPr>
          <a:lstStyle/>
          <a:p>
            <a:r>
              <a:rPr lang="en-US" sz="1600" b="1" dirty="0"/>
              <a:t>MDIX</a:t>
            </a:r>
          </a:p>
        </p:txBody>
      </p:sp>
      <p:sp>
        <p:nvSpPr>
          <p:cNvPr id="42" name="TextBox 41">
            <a:extLst>
              <a:ext uri="{FF2B5EF4-FFF2-40B4-BE49-F238E27FC236}">
                <a16:creationId xmlns:a16="http://schemas.microsoft.com/office/drawing/2014/main" id="{77597562-9E52-6162-4A65-188C21EC0936}"/>
              </a:ext>
            </a:extLst>
          </p:cNvPr>
          <p:cNvSpPr txBox="1"/>
          <p:nvPr/>
        </p:nvSpPr>
        <p:spPr>
          <a:xfrm>
            <a:off x="4039431" y="2965528"/>
            <a:ext cx="809837" cy="338554"/>
          </a:xfrm>
          <a:prstGeom prst="rect">
            <a:avLst/>
          </a:prstGeom>
          <a:noFill/>
        </p:spPr>
        <p:txBody>
          <a:bodyPr wrap="none" rtlCol="0">
            <a:spAutoFit/>
          </a:bodyPr>
          <a:lstStyle/>
          <a:p>
            <a:r>
              <a:rPr lang="en-US" sz="1600" b="1" dirty="0"/>
              <a:t>Redox</a:t>
            </a:r>
          </a:p>
        </p:txBody>
      </p:sp>
      <p:sp>
        <p:nvSpPr>
          <p:cNvPr id="43" name="TextBox 42">
            <a:extLst>
              <a:ext uri="{FF2B5EF4-FFF2-40B4-BE49-F238E27FC236}">
                <a16:creationId xmlns:a16="http://schemas.microsoft.com/office/drawing/2014/main" id="{80F38A0E-36AB-F0B2-297A-8F2A9BEA47D4}"/>
              </a:ext>
            </a:extLst>
          </p:cNvPr>
          <p:cNvSpPr txBox="1"/>
          <p:nvPr/>
        </p:nvSpPr>
        <p:spPr>
          <a:xfrm>
            <a:off x="7629316" y="269259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46" name="Straight Connector 45">
            <a:extLst>
              <a:ext uri="{FF2B5EF4-FFF2-40B4-BE49-F238E27FC236}">
                <a16:creationId xmlns:a16="http://schemas.microsoft.com/office/drawing/2014/main" id="{BDCF9F33-09D7-8986-7BC6-4E3B78545452}"/>
              </a:ext>
            </a:extLst>
          </p:cNvPr>
          <p:cNvCxnSpPr>
            <a:cxnSpLocks/>
          </p:cNvCxnSpPr>
          <p:nvPr/>
        </p:nvCxnSpPr>
        <p:spPr>
          <a:xfrm>
            <a:off x="5328186" y="2680247"/>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E416A12C-1A80-53A5-C30D-46C428050127}"/>
              </a:ext>
            </a:extLst>
          </p:cNvPr>
          <p:cNvCxnSpPr>
            <a:cxnSpLocks/>
          </p:cNvCxnSpPr>
          <p:nvPr/>
        </p:nvCxnSpPr>
        <p:spPr>
          <a:xfrm>
            <a:off x="5328185" y="2824430"/>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51" name="Left Brace 50">
            <a:extLst>
              <a:ext uri="{FF2B5EF4-FFF2-40B4-BE49-F238E27FC236}">
                <a16:creationId xmlns:a16="http://schemas.microsoft.com/office/drawing/2014/main" id="{9F5B5000-3D3C-A1D6-889E-594D95BE2F32}"/>
              </a:ext>
            </a:extLst>
          </p:cNvPr>
          <p:cNvSpPr/>
          <p:nvPr/>
        </p:nvSpPr>
        <p:spPr>
          <a:xfrm>
            <a:off x="5279137" y="2977720"/>
            <a:ext cx="59764" cy="29569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2" name="Left Brace 51">
            <a:extLst>
              <a:ext uri="{FF2B5EF4-FFF2-40B4-BE49-F238E27FC236}">
                <a16:creationId xmlns:a16="http://schemas.microsoft.com/office/drawing/2014/main" id="{FEB643FB-90DE-30BD-1815-50462818A444}"/>
              </a:ext>
            </a:extLst>
          </p:cNvPr>
          <p:cNvSpPr/>
          <p:nvPr/>
        </p:nvSpPr>
        <p:spPr>
          <a:xfrm>
            <a:off x="5285405" y="3529109"/>
            <a:ext cx="59764" cy="32894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a:extLst>
              <a:ext uri="{FF2B5EF4-FFF2-40B4-BE49-F238E27FC236}">
                <a16:creationId xmlns:a16="http://schemas.microsoft.com/office/drawing/2014/main" id="{9A50F171-AEF6-0A23-2090-37D2B7B06F1F}"/>
              </a:ext>
            </a:extLst>
          </p:cNvPr>
          <p:cNvSpPr/>
          <p:nvPr/>
        </p:nvSpPr>
        <p:spPr>
          <a:xfrm>
            <a:off x="5268344" y="4095494"/>
            <a:ext cx="59764" cy="100646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54" name="Straight Connector 53">
            <a:extLst>
              <a:ext uri="{FF2B5EF4-FFF2-40B4-BE49-F238E27FC236}">
                <a16:creationId xmlns:a16="http://schemas.microsoft.com/office/drawing/2014/main" id="{770B9AF2-D67D-EFC0-4FDC-EE13949F7370}"/>
              </a:ext>
            </a:extLst>
          </p:cNvPr>
          <p:cNvCxnSpPr>
            <a:cxnSpLocks/>
          </p:cNvCxnSpPr>
          <p:nvPr/>
        </p:nvCxnSpPr>
        <p:spPr>
          <a:xfrm>
            <a:off x="5328185" y="2901918"/>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BB4AD7D2-DD76-9073-5D09-F2BAF4F32A28}"/>
              </a:ext>
            </a:extLst>
          </p:cNvPr>
          <p:cNvCxnSpPr>
            <a:cxnSpLocks/>
          </p:cNvCxnSpPr>
          <p:nvPr/>
        </p:nvCxnSpPr>
        <p:spPr>
          <a:xfrm>
            <a:off x="6290016" y="450727"/>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1DCE580F-3052-42AB-2524-652E0BCDB7A7}"/>
              </a:ext>
            </a:extLst>
          </p:cNvPr>
          <p:cNvCxnSpPr>
            <a:cxnSpLocks/>
          </p:cNvCxnSpPr>
          <p:nvPr/>
        </p:nvCxnSpPr>
        <p:spPr>
          <a:xfrm>
            <a:off x="3320367" y="482290"/>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571AA7B8-F238-4579-A706-88700968A628}"/>
              </a:ext>
            </a:extLst>
          </p:cNvPr>
          <p:cNvCxnSpPr>
            <a:cxnSpLocks/>
          </p:cNvCxnSpPr>
          <p:nvPr/>
        </p:nvCxnSpPr>
        <p:spPr>
          <a:xfrm>
            <a:off x="366586" y="452308"/>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B3317D42-67D7-780A-E590-CC80C4A5D7B4}"/>
              </a:ext>
            </a:extLst>
          </p:cNvPr>
          <p:cNvCxnSpPr>
            <a:cxnSpLocks/>
          </p:cNvCxnSpPr>
          <p:nvPr/>
        </p:nvCxnSpPr>
        <p:spPr>
          <a:xfrm>
            <a:off x="58047" y="3274921"/>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593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9A09F531-7A21-1872-08CD-DFFAAA408526}"/>
              </a:ext>
            </a:extLst>
          </p:cNvPr>
          <p:cNvPicPr>
            <a:picLocks noChangeAspect="1"/>
          </p:cNvPicPr>
          <p:nvPr/>
        </p:nvPicPr>
        <p:blipFill>
          <a:blip r:embed="rId3"/>
          <a:stretch>
            <a:fillRect/>
          </a:stretch>
        </p:blipFill>
        <p:spPr>
          <a:xfrm>
            <a:off x="6029146" y="2485875"/>
            <a:ext cx="3114854" cy="2512739"/>
          </a:xfrm>
          <a:prstGeom prst="rect">
            <a:avLst/>
          </a:prstGeom>
        </p:spPr>
      </p:pic>
      <p:pic>
        <p:nvPicPr>
          <p:cNvPr id="5" name="Picture 4">
            <a:extLst>
              <a:ext uri="{FF2B5EF4-FFF2-40B4-BE49-F238E27FC236}">
                <a16:creationId xmlns:a16="http://schemas.microsoft.com/office/drawing/2014/main" id="{002F4086-037C-B1B7-91AC-D2EE200A3118}"/>
              </a:ext>
            </a:extLst>
          </p:cNvPr>
          <p:cNvPicPr>
            <a:picLocks noChangeAspect="1"/>
          </p:cNvPicPr>
          <p:nvPr/>
        </p:nvPicPr>
        <p:blipFill>
          <a:blip r:embed="rId4"/>
          <a:stretch>
            <a:fillRect/>
          </a:stretch>
        </p:blipFill>
        <p:spPr>
          <a:xfrm>
            <a:off x="274820" y="167890"/>
            <a:ext cx="2159135" cy="2482244"/>
          </a:xfrm>
          <a:prstGeom prst="rect">
            <a:avLst/>
          </a:prstGeom>
        </p:spPr>
      </p:pic>
      <p:pic>
        <p:nvPicPr>
          <p:cNvPr id="7" name="Picture 6">
            <a:extLst>
              <a:ext uri="{FF2B5EF4-FFF2-40B4-BE49-F238E27FC236}">
                <a16:creationId xmlns:a16="http://schemas.microsoft.com/office/drawing/2014/main" id="{6C9ABC1E-EE0F-D9DE-C3F7-F7A28E1C0CFC}"/>
              </a:ext>
            </a:extLst>
          </p:cNvPr>
          <p:cNvPicPr>
            <a:picLocks noChangeAspect="1"/>
          </p:cNvPicPr>
          <p:nvPr/>
        </p:nvPicPr>
        <p:blipFill>
          <a:blip r:embed="rId5"/>
          <a:stretch>
            <a:fillRect/>
          </a:stretch>
        </p:blipFill>
        <p:spPr>
          <a:xfrm>
            <a:off x="2826415" y="167889"/>
            <a:ext cx="2647438" cy="2482245"/>
          </a:xfrm>
          <a:prstGeom prst="rect">
            <a:avLst/>
          </a:prstGeom>
        </p:spPr>
      </p:pic>
      <p:pic>
        <p:nvPicPr>
          <p:cNvPr id="9" name="Picture 8">
            <a:extLst>
              <a:ext uri="{FF2B5EF4-FFF2-40B4-BE49-F238E27FC236}">
                <a16:creationId xmlns:a16="http://schemas.microsoft.com/office/drawing/2014/main" id="{DFA889C8-5915-4835-703B-6A8AFA4AE466}"/>
              </a:ext>
            </a:extLst>
          </p:cNvPr>
          <p:cNvPicPr>
            <a:picLocks noChangeAspect="1"/>
          </p:cNvPicPr>
          <p:nvPr/>
        </p:nvPicPr>
        <p:blipFill>
          <a:blip r:embed="rId6"/>
          <a:stretch>
            <a:fillRect/>
          </a:stretch>
        </p:blipFill>
        <p:spPr>
          <a:xfrm>
            <a:off x="5484152" y="282155"/>
            <a:ext cx="2960307" cy="1493944"/>
          </a:xfrm>
          <a:prstGeom prst="rect">
            <a:avLst/>
          </a:prstGeom>
        </p:spPr>
      </p:pic>
      <p:pic>
        <p:nvPicPr>
          <p:cNvPr id="11" name="Picture 10">
            <a:extLst>
              <a:ext uri="{FF2B5EF4-FFF2-40B4-BE49-F238E27FC236}">
                <a16:creationId xmlns:a16="http://schemas.microsoft.com/office/drawing/2014/main" id="{A8982EA5-2E95-F726-5564-435DF44BE76C}"/>
              </a:ext>
            </a:extLst>
          </p:cNvPr>
          <p:cNvPicPr>
            <a:picLocks noChangeAspect="1"/>
          </p:cNvPicPr>
          <p:nvPr/>
        </p:nvPicPr>
        <p:blipFill>
          <a:blip r:embed="rId7"/>
          <a:stretch>
            <a:fillRect/>
          </a:stretch>
        </p:blipFill>
        <p:spPr>
          <a:xfrm>
            <a:off x="383710" y="2650134"/>
            <a:ext cx="2139232" cy="2482247"/>
          </a:xfrm>
          <a:prstGeom prst="rect">
            <a:avLst/>
          </a:prstGeom>
        </p:spPr>
      </p:pic>
      <p:pic>
        <p:nvPicPr>
          <p:cNvPr id="13" name="Picture 12">
            <a:extLst>
              <a:ext uri="{FF2B5EF4-FFF2-40B4-BE49-F238E27FC236}">
                <a16:creationId xmlns:a16="http://schemas.microsoft.com/office/drawing/2014/main" id="{4B95DE98-BB03-FE97-421C-7CB117253581}"/>
              </a:ext>
            </a:extLst>
          </p:cNvPr>
          <p:cNvPicPr>
            <a:picLocks noChangeAspect="1"/>
          </p:cNvPicPr>
          <p:nvPr/>
        </p:nvPicPr>
        <p:blipFill>
          <a:blip r:embed="rId8"/>
          <a:stretch>
            <a:fillRect/>
          </a:stretch>
        </p:blipFill>
        <p:spPr>
          <a:xfrm>
            <a:off x="3508914" y="2571750"/>
            <a:ext cx="2465127" cy="2482245"/>
          </a:xfrm>
          <a:prstGeom prst="rect">
            <a:avLst/>
          </a:prstGeom>
        </p:spPr>
      </p:pic>
      <p:sp>
        <p:nvSpPr>
          <p:cNvPr id="14" name="TextBox 13">
            <a:extLst>
              <a:ext uri="{FF2B5EF4-FFF2-40B4-BE49-F238E27FC236}">
                <a16:creationId xmlns:a16="http://schemas.microsoft.com/office/drawing/2014/main" id="{E264F8F7-791E-3EB8-AC75-89A8CAB76207}"/>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15" name="TextBox 14">
            <a:extLst>
              <a:ext uri="{FF2B5EF4-FFF2-40B4-BE49-F238E27FC236}">
                <a16:creationId xmlns:a16="http://schemas.microsoft.com/office/drawing/2014/main" id="{C6837372-B420-0353-1062-703A83165829}"/>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16" name="TextBox 15">
            <a:extLst>
              <a:ext uri="{FF2B5EF4-FFF2-40B4-BE49-F238E27FC236}">
                <a16:creationId xmlns:a16="http://schemas.microsoft.com/office/drawing/2014/main" id="{86ED73C2-A64E-8B81-0A28-315EE96AE60B}"/>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17" name="TextBox 16">
            <a:extLst>
              <a:ext uri="{FF2B5EF4-FFF2-40B4-BE49-F238E27FC236}">
                <a16:creationId xmlns:a16="http://schemas.microsoft.com/office/drawing/2014/main" id="{7BC9AE29-654C-C64D-CB93-924705E49FFC}"/>
              </a:ext>
            </a:extLst>
          </p:cNvPr>
          <p:cNvSpPr txBox="1"/>
          <p:nvPr/>
        </p:nvSpPr>
        <p:spPr>
          <a:xfrm>
            <a:off x="2593564" y="2798469"/>
            <a:ext cx="697627" cy="338554"/>
          </a:xfrm>
          <a:prstGeom prst="rect">
            <a:avLst/>
          </a:prstGeom>
          <a:noFill/>
        </p:spPr>
        <p:txBody>
          <a:bodyPr wrap="none" rtlCol="0">
            <a:spAutoFit/>
          </a:bodyPr>
          <a:lstStyle/>
          <a:p>
            <a:r>
              <a:rPr lang="en-US" sz="1600" b="1" dirty="0"/>
              <a:t>MDIX</a:t>
            </a:r>
          </a:p>
        </p:txBody>
      </p:sp>
      <p:sp>
        <p:nvSpPr>
          <p:cNvPr id="18" name="TextBox 17">
            <a:extLst>
              <a:ext uri="{FF2B5EF4-FFF2-40B4-BE49-F238E27FC236}">
                <a16:creationId xmlns:a16="http://schemas.microsoft.com/office/drawing/2014/main" id="{CA9F320B-1AFA-D26B-3CF8-C57AB0954D08}"/>
              </a:ext>
            </a:extLst>
          </p:cNvPr>
          <p:cNvSpPr txBox="1"/>
          <p:nvPr/>
        </p:nvSpPr>
        <p:spPr>
          <a:xfrm>
            <a:off x="4902020" y="2798469"/>
            <a:ext cx="809837" cy="338554"/>
          </a:xfrm>
          <a:prstGeom prst="rect">
            <a:avLst/>
          </a:prstGeom>
          <a:noFill/>
        </p:spPr>
        <p:txBody>
          <a:bodyPr wrap="none" rtlCol="0">
            <a:spAutoFit/>
          </a:bodyPr>
          <a:lstStyle/>
          <a:p>
            <a:r>
              <a:rPr lang="en-US" sz="1600" b="1" dirty="0"/>
              <a:t>Redox</a:t>
            </a:r>
          </a:p>
        </p:txBody>
      </p:sp>
      <p:sp>
        <p:nvSpPr>
          <p:cNvPr id="19" name="TextBox 18">
            <a:extLst>
              <a:ext uri="{FF2B5EF4-FFF2-40B4-BE49-F238E27FC236}">
                <a16:creationId xmlns:a16="http://schemas.microsoft.com/office/drawing/2014/main" id="{4E6D6852-78EE-7166-A020-B13A5F64B954}"/>
              </a:ext>
            </a:extLst>
          </p:cNvPr>
          <p:cNvSpPr txBox="1"/>
          <p:nvPr/>
        </p:nvSpPr>
        <p:spPr>
          <a:xfrm>
            <a:off x="7691594" y="2795181"/>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22" name="Left Brace 21">
            <a:extLst>
              <a:ext uri="{FF2B5EF4-FFF2-40B4-BE49-F238E27FC236}">
                <a16:creationId xmlns:a16="http://schemas.microsoft.com/office/drawing/2014/main" id="{AB5031FB-607E-204F-9AF3-CC3F0DBCBDB5}"/>
              </a:ext>
            </a:extLst>
          </p:cNvPr>
          <p:cNvSpPr/>
          <p:nvPr/>
        </p:nvSpPr>
        <p:spPr>
          <a:xfrm>
            <a:off x="184108" y="282155"/>
            <a:ext cx="80413" cy="1791484"/>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3" name="Left Brace 22">
            <a:extLst>
              <a:ext uri="{FF2B5EF4-FFF2-40B4-BE49-F238E27FC236}">
                <a16:creationId xmlns:a16="http://schemas.microsoft.com/office/drawing/2014/main" id="{D23D226F-EFBD-F0FF-B8C3-5CE73D00EBAB}"/>
              </a:ext>
            </a:extLst>
          </p:cNvPr>
          <p:cNvSpPr/>
          <p:nvPr/>
        </p:nvSpPr>
        <p:spPr>
          <a:xfrm>
            <a:off x="171729" y="2213547"/>
            <a:ext cx="80413" cy="21993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837A20D6-F7BA-C0C6-C4D6-89986A544ECF}"/>
              </a:ext>
            </a:extLst>
          </p:cNvPr>
          <p:cNvSpPr/>
          <p:nvPr/>
        </p:nvSpPr>
        <p:spPr>
          <a:xfrm>
            <a:off x="308193" y="2743620"/>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E792F282-BF9F-45CD-734B-11759C71F5E7}"/>
              </a:ext>
            </a:extLst>
          </p:cNvPr>
          <p:cNvSpPr/>
          <p:nvPr/>
        </p:nvSpPr>
        <p:spPr>
          <a:xfrm>
            <a:off x="2781059" y="326282"/>
            <a:ext cx="80413" cy="64308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B4BD8720-BAB3-A4D0-A4E8-14287FCD0C2D}"/>
              </a:ext>
            </a:extLst>
          </p:cNvPr>
          <p:cNvSpPr/>
          <p:nvPr/>
        </p:nvSpPr>
        <p:spPr>
          <a:xfrm>
            <a:off x="5454855" y="455759"/>
            <a:ext cx="80413" cy="573368"/>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2D3EADF5-ECBF-941B-FF4F-505F97CA6473}"/>
              </a:ext>
            </a:extLst>
          </p:cNvPr>
          <p:cNvSpPr/>
          <p:nvPr/>
        </p:nvSpPr>
        <p:spPr>
          <a:xfrm>
            <a:off x="5460311" y="1255845"/>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39925C30-4BE6-6DB5-2C1D-F48DA2E6A324}"/>
              </a:ext>
            </a:extLst>
          </p:cNvPr>
          <p:cNvSpPr/>
          <p:nvPr/>
        </p:nvSpPr>
        <p:spPr>
          <a:xfrm>
            <a:off x="2816116" y="1255844"/>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40E057CF-F19E-3DF7-A957-A8594235CE2E}"/>
              </a:ext>
            </a:extLst>
          </p:cNvPr>
          <p:cNvSpPr/>
          <p:nvPr/>
        </p:nvSpPr>
        <p:spPr>
          <a:xfrm>
            <a:off x="3436562" y="4396211"/>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E4BCCCA0-E9DE-66E7-8EC3-161415F5BB5A}"/>
              </a:ext>
            </a:extLst>
          </p:cNvPr>
          <p:cNvSpPr/>
          <p:nvPr/>
        </p:nvSpPr>
        <p:spPr>
          <a:xfrm>
            <a:off x="3415184" y="2650134"/>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2" name="Left Brace 31">
            <a:extLst>
              <a:ext uri="{FF2B5EF4-FFF2-40B4-BE49-F238E27FC236}">
                <a16:creationId xmlns:a16="http://schemas.microsoft.com/office/drawing/2014/main" id="{0888535F-49AB-4126-196A-283406CD346F}"/>
              </a:ext>
            </a:extLst>
          </p:cNvPr>
          <p:cNvSpPr/>
          <p:nvPr/>
        </p:nvSpPr>
        <p:spPr>
          <a:xfrm>
            <a:off x="313088" y="4607412"/>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59AE42A5-01D5-5A81-51E9-5F76AA386541}"/>
              </a:ext>
            </a:extLst>
          </p:cNvPr>
          <p:cNvCxnSpPr>
            <a:cxnSpLocks/>
          </p:cNvCxnSpPr>
          <p:nvPr/>
        </p:nvCxnSpPr>
        <p:spPr>
          <a:xfrm>
            <a:off x="264521" y="2571750"/>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3CDC611C-A273-3DE4-B5EC-DAE2C56D01B8}"/>
              </a:ext>
            </a:extLst>
          </p:cNvPr>
          <p:cNvCxnSpPr>
            <a:cxnSpLocks/>
          </p:cNvCxnSpPr>
          <p:nvPr/>
        </p:nvCxnSpPr>
        <p:spPr>
          <a:xfrm>
            <a:off x="5608810" y="1677337"/>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C295A69A-5B4B-E4B1-49C3-7BDFC4464F69}"/>
              </a:ext>
            </a:extLst>
          </p:cNvPr>
          <p:cNvCxnSpPr>
            <a:cxnSpLocks/>
          </p:cNvCxnSpPr>
          <p:nvPr/>
        </p:nvCxnSpPr>
        <p:spPr>
          <a:xfrm>
            <a:off x="3495597" y="4980169"/>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0791F14A-A7CE-5315-A863-D246FF177064}"/>
              </a:ext>
            </a:extLst>
          </p:cNvPr>
          <p:cNvCxnSpPr>
            <a:cxnSpLocks/>
          </p:cNvCxnSpPr>
          <p:nvPr/>
        </p:nvCxnSpPr>
        <p:spPr>
          <a:xfrm>
            <a:off x="2975538" y="1677337"/>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AF8D2D16-12F4-01AB-D720-5805FABE482C}"/>
              </a:ext>
            </a:extLst>
          </p:cNvPr>
          <p:cNvCxnSpPr>
            <a:cxnSpLocks/>
          </p:cNvCxnSpPr>
          <p:nvPr/>
        </p:nvCxnSpPr>
        <p:spPr>
          <a:xfrm>
            <a:off x="383710" y="4977482"/>
            <a:ext cx="1809591" cy="0"/>
          </a:xfrm>
          <a:prstGeom prst="line">
            <a:avLst/>
          </a:prstGeom>
          <a:ln w="28575">
            <a:solidFill>
              <a:srgbClr val="F08F1F"/>
            </a:solidFill>
            <a:prstDash val="dash"/>
          </a:ln>
        </p:spPr>
        <p:style>
          <a:lnRef idx="1">
            <a:schemeClr val="accent2"/>
          </a:lnRef>
          <a:fillRef idx="0">
            <a:schemeClr val="accent2"/>
          </a:fillRef>
          <a:effectRef idx="0">
            <a:schemeClr val="accent2"/>
          </a:effectRef>
          <a:fontRef idx="minor">
            <a:schemeClr val="tx1"/>
          </a:fontRef>
        </p:style>
      </p:cxnSp>
      <p:sp>
        <p:nvSpPr>
          <p:cNvPr id="46" name="Left Brace 45">
            <a:extLst>
              <a:ext uri="{FF2B5EF4-FFF2-40B4-BE49-F238E27FC236}">
                <a16:creationId xmlns:a16="http://schemas.microsoft.com/office/drawing/2014/main" id="{D3682C31-F64A-6781-FE98-68A6B927AEBC}"/>
              </a:ext>
            </a:extLst>
          </p:cNvPr>
          <p:cNvSpPr/>
          <p:nvPr/>
        </p:nvSpPr>
        <p:spPr>
          <a:xfrm>
            <a:off x="5937071" y="2583078"/>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7" name="Left Brace 46">
            <a:extLst>
              <a:ext uri="{FF2B5EF4-FFF2-40B4-BE49-F238E27FC236}">
                <a16:creationId xmlns:a16="http://schemas.microsoft.com/office/drawing/2014/main" id="{EE11BA9F-8FAA-87E9-7274-ABF9F43CFA6E}"/>
              </a:ext>
            </a:extLst>
          </p:cNvPr>
          <p:cNvSpPr/>
          <p:nvPr/>
        </p:nvSpPr>
        <p:spPr>
          <a:xfrm>
            <a:off x="5960513" y="4249907"/>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36C38C14-2BD4-9364-AD74-C01012E71BFA}"/>
              </a:ext>
            </a:extLst>
          </p:cNvPr>
          <p:cNvCxnSpPr>
            <a:cxnSpLocks/>
          </p:cNvCxnSpPr>
          <p:nvPr/>
        </p:nvCxnSpPr>
        <p:spPr>
          <a:xfrm>
            <a:off x="6029146" y="460741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838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023016" y="1857220"/>
            <a:ext cx="3977391" cy="1255737"/>
          </a:xfrm>
        </p:spPr>
        <p:txBody>
          <a:bodyPr/>
          <a:lstStyle/>
          <a:p>
            <a:pPr marL="0" indent="0">
              <a:buNone/>
            </a:pPr>
            <a:r>
              <a:rPr lang="en-US" sz="2800" b="1" dirty="0">
                <a:solidFill>
                  <a:srgbClr val="0057B8"/>
                </a:solidFill>
              </a:rPr>
              <a:t>Encounter Diagnosis</a:t>
            </a:r>
          </a:p>
        </p:txBody>
      </p:sp>
    </p:spTree>
    <p:extLst>
      <p:ext uri="{BB962C8B-B14F-4D97-AF65-F5344CB8AC3E}">
        <p14:creationId xmlns:p14="http://schemas.microsoft.com/office/powerpoint/2010/main" val="120328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E1396A2-DE63-685C-710F-063FBEE97769}"/>
              </a:ext>
            </a:extLst>
          </p:cNvPr>
          <p:cNvPicPr>
            <a:picLocks noChangeAspect="1"/>
          </p:cNvPicPr>
          <p:nvPr/>
        </p:nvPicPr>
        <p:blipFill>
          <a:blip r:embed="rId3"/>
          <a:stretch>
            <a:fillRect/>
          </a:stretch>
        </p:blipFill>
        <p:spPr>
          <a:xfrm>
            <a:off x="4674815" y="2839865"/>
            <a:ext cx="3408431" cy="2035709"/>
          </a:xfrm>
          <a:prstGeom prst="rect">
            <a:avLst/>
          </a:prstGeom>
        </p:spPr>
      </p:pic>
      <p:pic>
        <p:nvPicPr>
          <p:cNvPr id="5" name="Picture 4">
            <a:extLst>
              <a:ext uri="{FF2B5EF4-FFF2-40B4-BE49-F238E27FC236}">
                <a16:creationId xmlns:a16="http://schemas.microsoft.com/office/drawing/2014/main" id="{F1F21AD3-FCF0-3F89-66BD-77E635E2E980}"/>
              </a:ext>
            </a:extLst>
          </p:cNvPr>
          <p:cNvPicPr>
            <a:picLocks noChangeAspect="1"/>
          </p:cNvPicPr>
          <p:nvPr/>
        </p:nvPicPr>
        <p:blipFill>
          <a:blip r:embed="rId4"/>
          <a:stretch>
            <a:fillRect/>
          </a:stretch>
        </p:blipFill>
        <p:spPr>
          <a:xfrm>
            <a:off x="479029" y="155440"/>
            <a:ext cx="2858781" cy="2897557"/>
          </a:xfrm>
          <a:prstGeom prst="rect">
            <a:avLst/>
          </a:prstGeom>
        </p:spPr>
      </p:pic>
      <p:pic>
        <p:nvPicPr>
          <p:cNvPr id="7" name="Picture 6">
            <a:extLst>
              <a:ext uri="{FF2B5EF4-FFF2-40B4-BE49-F238E27FC236}">
                <a16:creationId xmlns:a16="http://schemas.microsoft.com/office/drawing/2014/main" id="{4E0D24E4-5C46-AC37-FEE7-6EF5B77ADA74}"/>
              </a:ext>
            </a:extLst>
          </p:cNvPr>
          <p:cNvPicPr>
            <a:picLocks noChangeAspect="1"/>
          </p:cNvPicPr>
          <p:nvPr/>
        </p:nvPicPr>
        <p:blipFill>
          <a:blip r:embed="rId5"/>
          <a:stretch>
            <a:fillRect/>
          </a:stretch>
        </p:blipFill>
        <p:spPr>
          <a:xfrm>
            <a:off x="4306862" y="199328"/>
            <a:ext cx="2908703" cy="2270384"/>
          </a:xfrm>
          <a:prstGeom prst="rect">
            <a:avLst/>
          </a:prstGeom>
        </p:spPr>
      </p:pic>
      <p:pic>
        <p:nvPicPr>
          <p:cNvPr id="9" name="Picture 8">
            <a:extLst>
              <a:ext uri="{FF2B5EF4-FFF2-40B4-BE49-F238E27FC236}">
                <a16:creationId xmlns:a16="http://schemas.microsoft.com/office/drawing/2014/main" id="{778907E0-9201-35D9-7179-68FD9C8362E5}"/>
              </a:ext>
            </a:extLst>
          </p:cNvPr>
          <p:cNvPicPr>
            <a:picLocks noChangeAspect="1"/>
          </p:cNvPicPr>
          <p:nvPr/>
        </p:nvPicPr>
        <p:blipFill>
          <a:blip r:embed="rId6"/>
          <a:stretch>
            <a:fillRect/>
          </a:stretch>
        </p:blipFill>
        <p:spPr>
          <a:xfrm>
            <a:off x="870040" y="3102958"/>
            <a:ext cx="3371941" cy="1374844"/>
          </a:xfrm>
          <a:prstGeom prst="rect">
            <a:avLst/>
          </a:prstGeom>
        </p:spPr>
      </p:pic>
      <p:sp>
        <p:nvSpPr>
          <p:cNvPr id="12" name="TextBox 11">
            <a:extLst>
              <a:ext uri="{FF2B5EF4-FFF2-40B4-BE49-F238E27FC236}">
                <a16:creationId xmlns:a16="http://schemas.microsoft.com/office/drawing/2014/main" id="{F0296B9F-9AB7-35F2-2B9E-6089386B6368}"/>
              </a:ext>
            </a:extLst>
          </p:cNvPr>
          <p:cNvSpPr txBox="1"/>
          <p:nvPr/>
        </p:nvSpPr>
        <p:spPr>
          <a:xfrm>
            <a:off x="3098001" y="241504"/>
            <a:ext cx="479618" cy="338554"/>
          </a:xfrm>
          <a:prstGeom prst="rect">
            <a:avLst/>
          </a:prstGeom>
          <a:noFill/>
        </p:spPr>
        <p:txBody>
          <a:bodyPr wrap="none" rtlCol="0">
            <a:spAutoFit/>
          </a:bodyPr>
          <a:lstStyle/>
          <a:p>
            <a:r>
              <a:rPr lang="en-US" sz="1600" b="1" dirty="0"/>
              <a:t>DH</a:t>
            </a:r>
          </a:p>
        </p:txBody>
      </p:sp>
      <p:sp>
        <p:nvSpPr>
          <p:cNvPr id="13" name="TextBox 12">
            <a:extLst>
              <a:ext uri="{FF2B5EF4-FFF2-40B4-BE49-F238E27FC236}">
                <a16:creationId xmlns:a16="http://schemas.microsoft.com/office/drawing/2014/main" id="{392CFE46-23DD-E9F7-A543-01C3F19B2082}"/>
              </a:ext>
            </a:extLst>
          </p:cNvPr>
          <p:cNvSpPr txBox="1"/>
          <p:nvPr/>
        </p:nvSpPr>
        <p:spPr>
          <a:xfrm>
            <a:off x="7455374" y="335085"/>
            <a:ext cx="697627" cy="338554"/>
          </a:xfrm>
          <a:prstGeom prst="rect">
            <a:avLst/>
          </a:prstGeom>
          <a:noFill/>
        </p:spPr>
        <p:txBody>
          <a:bodyPr wrap="none" rtlCol="0">
            <a:spAutoFit/>
          </a:bodyPr>
          <a:lstStyle/>
          <a:p>
            <a:r>
              <a:rPr lang="en-US" sz="1600" b="1" dirty="0"/>
              <a:t>MDIX</a:t>
            </a:r>
          </a:p>
        </p:txBody>
      </p:sp>
      <p:sp>
        <p:nvSpPr>
          <p:cNvPr id="14" name="TextBox 13">
            <a:extLst>
              <a:ext uri="{FF2B5EF4-FFF2-40B4-BE49-F238E27FC236}">
                <a16:creationId xmlns:a16="http://schemas.microsoft.com/office/drawing/2014/main" id="{CA18CBA6-B546-97C4-133E-F29B13BAA5F4}"/>
              </a:ext>
            </a:extLst>
          </p:cNvPr>
          <p:cNvSpPr txBox="1"/>
          <p:nvPr/>
        </p:nvSpPr>
        <p:spPr>
          <a:xfrm>
            <a:off x="3622860" y="2921102"/>
            <a:ext cx="809837" cy="338554"/>
          </a:xfrm>
          <a:prstGeom prst="rect">
            <a:avLst/>
          </a:prstGeom>
          <a:noFill/>
        </p:spPr>
        <p:txBody>
          <a:bodyPr wrap="none" rtlCol="0">
            <a:spAutoFit/>
          </a:bodyPr>
          <a:lstStyle/>
          <a:p>
            <a:r>
              <a:rPr lang="en-US" sz="1600" b="1" dirty="0"/>
              <a:t>Redox</a:t>
            </a:r>
          </a:p>
        </p:txBody>
      </p:sp>
      <p:sp>
        <p:nvSpPr>
          <p:cNvPr id="15" name="TextBox 14">
            <a:extLst>
              <a:ext uri="{FF2B5EF4-FFF2-40B4-BE49-F238E27FC236}">
                <a16:creationId xmlns:a16="http://schemas.microsoft.com/office/drawing/2014/main" id="{9E936A04-545B-58F8-0254-E0BCD71F45B7}"/>
              </a:ext>
            </a:extLst>
          </p:cNvPr>
          <p:cNvSpPr txBox="1"/>
          <p:nvPr/>
        </p:nvSpPr>
        <p:spPr>
          <a:xfrm>
            <a:off x="7215565" y="2673789"/>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18" name="Straight Connector 17">
            <a:extLst>
              <a:ext uri="{FF2B5EF4-FFF2-40B4-BE49-F238E27FC236}">
                <a16:creationId xmlns:a16="http://schemas.microsoft.com/office/drawing/2014/main" id="{D7FD112E-ABB7-312B-7C3D-B111A6A35C3C}"/>
              </a:ext>
            </a:extLst>
          </p:cNvPr>
          <p:cNvCxnSpPr>
            <a:cxnSpLocks/>
          </p:cNvCxnSpPr>
          <p:nvPr/>
        </p:nvCxnSpPr>
        <p:spPr>
          <a:xfrm>
            <a:off x="479029" y="25535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77F7E97-AC4F-0C7F-5E6A-FCE717292A94}"/>
              </a:ext>
            </a:extLst>
          </p:cNvPr>
          <p:cNvCxnSpPr>
            <a:cxnSpLocks/>
          </p:cNvCxnSpPr>
          <p:nvPr/>
        </p:nvCxnSpPr>
        <p:spPr>
          <a:xfrm>
            <a:off x="479029" y="426106"/>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F68C442-3D1C-543A-E6E3-AD99F14A8636}"/>
              </a:ext>
            </a:extLst>
          </p:cNvPr>
          <p:cNvCxnSpPr>
            <a:cxnSpLocks/>
          </p:cNvCxnSpPr>
          <p:nvPr/>
        </p:nvCxnSpPr>
        <p:spPr>
          <a:xfrm>
            <a:off x="479029" y="519095"/>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F143208-6E35-E168-03FF-0D937B2A3EF8}"/>
              </a:ext>
            </a:extLst>
          </p:cNvPr>
          <p:cNvCxnSpPr>
            <a:cxnSpLocks/>
          </p:cNvCxnSpPr>
          <p:nvPr/>
        </p:nvCxnSpPr>
        <p:spPr>
          <a:xfrm>
            <a:off x="4306862" y="29742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4DE357F8-0EAF-8099-16BD-8113A43ED5FC}"/>
              </a:ext>
            </a:extLst>
          </p:cNvPr>
          <p:cNvCxnSpPr>
            <a:cxnSpLocks/>
          </p:cNvCxnSpPr>
          <p:nvPr/>
        </p:nvCxnSpPr>
        <p:spPr>
          <a:xfrm>
            <a:off x="4241981" y="84084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E4DD7FEF-9506-2C80-4731-7C0407A6D2B0}"/>
              </a:ext>
            </a:extLst>
          </p:cNvPr>
          <p:cNvCxnSpPr>
            <a:cxnSpLocks/>
          </p:cNvCxnSpPr>
          <p:nvPr/>
        </p:nvCxnSpPr>
        <p:spPr>
          <a:xfrm>
            <a:off x="4306862" y="923506"/>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A6656DCD-CB48-052E-8C9A-DFB37ACAE502}"/>
              </a:ext>
            </a:extLst>
          </p:cNvPr>
          <p:cNvCxnSpPr>
            <a:cxnSpLocks/>
          </p:cNvCxnSpPr>
          <p:nvPr/>
        </p:nvCxnSpPr>
        <p:spPr>
          <a:xfrm>
            <a:off x="4735649" y="2999281"/>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A1B6428-9BD4-DD3F-D724-ADA821B0C5F4}"/>
              </a:ext>
            </a:extLst>
          </p:cNvPr>
          <p:cNvCxnSpPr>
            <a:cxnSpLocks/>
          </p:cNvCxnSpPr>
          <p:nvPr/>
        </p:nvCxnSpPr>
        <p:spPr>
          <a:xfrm>
            <a:off x="4735649" y="317003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B2E5419F-BE88-D119-8B68-062970986C08}"/>
              </a:ext>
            </a:extLst>
          </p:cNvPr>
          <p:cNvCxnSpPr>
            <a:cxnSpLocks/>
          </p:cNvCxnSpPr>
          <p:nvPr/>
        </p:nvCxnSpPr>
        <p:spPr>
          <a:xfrm>
            <a:off x="4735649" y="3263020"/>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648EFF8-FACF-856F-95F1-26F75F674020}"/>
              </a:ext>
            </a:extLst>
          </p:cNvPr>
          <p:cNvCxnSpPr>
            <a:cxnSpLocks/>
          </p:cNvCxnSpPr>
          <p:nvPr/>
        </p:nvCxnSpPr>
        <p:spPr>
          <a:xfrm>
            <a:off x="883169" y="323177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9B65DAE9-0014-45C4-74C6-485FE46215C8}"/>
              </a:ext>
            </a:extLst>
          </p:cNvPr>
          <p:cNvCxnSpPr>
            <a:cxnSpLocks/>
          </p:cNvCxnSpPr>
          <p:nvPr/>
        </p:nvCxnSpPr>
        <p:spPr>
          <a:xfrm>
            <a:off x="883169" y="342390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9" name="Left Brace 28">
            <a:extLst>
              <a:ext uri="{FF2B5EF4-FFF2-40B4-BE49-F238E27FC236}">
                <a16:creationId xmlns:a16="http://schemas.microsoft.com/office/drawing/2014/main" id="{1C2C77DC-CEC1-C509-B765-1C22C0261201}"/>
              </a:ext>
            </a:extLst>
          </p:cNvPr>
          <p:cNvSpPr/>
          <p:nvPr/>
        </p:nvSpPr>
        <p:spPr>
          <a:xfrm>
            <a:off x="4634608" y="3338119"/>
            <a:ext cx="101041" cy="34014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0" name="Left Brace 29">
            <a:extLst>
              <a:ext uri="{FF2B5EF4-FFF2-40B4-BE49-F238E27FC236}">
                <a16:creationId xmlns:a16="http://schemas.microsoft.com/office/drawing/2014/main" id="{C0AF51B7-46FB-9C9B-2D8E-12F1F1425012}"/>
              </a:ext>
            </a:extLst>
          </p:cNvPr>
          <p:cNvSpPr/>
          <p:nvPr/>
        </p:nvSpPr>
        <p:spPr>
          <a:xfrm>
            <a:off x="428508" y="923506"/>
            <a:ext cx="101041" cy="34014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1" name="Left Brace 30">
            <a:extLst>
              <a:ext uri="{FF2B5EF4-FFF2-40B4-BE49-F238E27FC236}">
                <a16:creationId xmlns:a16="http://schemas.microsoft.com/office/drawing/2014/main" id="{8B3B0FA7-6E21-82EF-2C5F-CA6B0A5DF9DD}"/>
              </a:ext>
            </a:extLst>
          </p:cNvPr>
          <p:cNvSpPr/>
          <p:nvPr/>
        </p:nvSpPr>
        <p:spPr>
          <a:xfrm>
            <a:off x="4240011" y="967414"/>
            <a:ext cx="101041" cy="340142"/>
          </a:xfrm>
          <a:prstGeom prst="leftBrac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2" name="Left Brace 31">
            <a:extLst>
              <a:ext uri="{FF2B5EF4-FFF2-40B4-BE49-F238E27FC236}">
                <a16:creationId xmlns:a16="http://schemas.microsoft.com/office/drawing/2014/main" id="{210F5B71-9ADA-B96A-DCAD-828E94F1C14A}"/>
              </a:ext>
            </a:extLst>
          </p:cNvPr>
          <p:cNvSpPr/>
          <p:nvPr/>
        </p:nvSpPr>
        <p:spPr>
          <a:xfrm>
            <a:off x="4240011" y="1510377"/>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AF03693C-9B97-8593-88E2-7C10056C33FB}"/>
              </a:ext>
            </a:extLst>
          </p:cNvPr>
          <p:cNvSpPr/>
          <p:nvPr/>
        </p:nvSpPr>
        <p:spPr>
          <a:xfrm>
            <a:off x="4634608" y="3949759"/>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96F2B2FF-2398-39F7-A33C-908796EC0BA0}"/>
              </a:ext>
            </a:extLst>
          </p:cNvPr>
          <p:cNvSpPr/>
          <p:nvPr/>
        </p:nvSpPr>
        <p:spPr>
          <a:xfrm>
            <a:off x="832648" y="3616026"/>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61979A9-AB2A-7CAF-E968-C37738FE685D}"/>
              </a:ext>
            </a:extLst>
          </p:cNvPr>
          <p:cNvSpPr/>
          <p:nvPr/>
        </p:nvSpPr>
        <p:spPr>
          <a:xfrm>
            <a:off x="430643" y="2232445"/>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693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C40C58C-5DB0-E5E3-8D22-0C6E0CEB0D75}"/>
              </a:ext>
            </a:extLst>
          </p:cNvPr>
          <p:cNvPicPr>
            <a:picLocks noChangeAspect="1"/>
          </p:cNvPicPr>
          <p:nvPr/>
        </p:nvPicPr>
        <p:blipFill>
          <a:blip r:embed="rId3"/>
          <a:stretch>
            <a:fillRect/>
          </a:stretch>
        </p:blipFill>
        <p:spPr>
          <a:xfrm>
            <a:off x="5462893" y="3293576"/>
            <a:ext cx="2458339" cy="1548491"/>
          </a:xfrm>
          <a:prstGeom prst="rect">
            <a:avLst/>
          </a:prstGeom>
        </p:spPr>
      </p:pic>
      <p:pic>
        <p:nvPicPr>
          <p:cNvPr id="5" name="Picture 4">
            <a:extLst>
              <a:ext uri="{FF2B5EF4-FFF2-40B4-BE49-F238E27FC236}">
                <a16:creationId xmlns:a16="http://schemas.microsoft.com/office/drawing/2014/main" id="{3D916B24-9E6B-BC07-DC9D-A30C8E0BF70C}"/>
              </a:ext>
            </a:extLst>
          </p:cNvPr>
          <p:cNvPicPr>
            <a:picLocks noChangeAspect="1"/>
          </p:cNvPicPr>
          <p:nvPr/>
        </p:nvPicPr>
        <p:blipFill>
          <a:blip r:embed="rId4"/>
          <a:stretch>
            <a:fillRect/>
          </a:stretch>
        </p:blipFill>
        <p:spPr>
          <a:xfrm>
            <a:off x="617442" y="282030"/>
            <a:ext cx="2340617" cy="2206539"/>
          </a:xfrm>
          <a:prstGeom prst="rect">
            <a:avLst/>
          </a:prstGeom>
        </p:spPr>
      </p:pic>
      <p:pic>
        <p:nvPicPr>
          <p:cNvPr id="7" name="Picture 6">
            <a:extLst>
              <a:ext uri="{FF2B5EF4-FFF2-40B4-BE49-F238E27FC236}">
                <a16:creationId xmlns:a16="http://schemas.microsoft.com/office/drawing/2014/main" id="{8A166CAB-8475-A00F-2DAC-70A540CBFF65}"/>
              </a:ext>
            </a:extLst>
          </p:cNvPr>
          <p:cNvPicPr>
            <a:picLocks noChangeAspect="1"/>
          </p:cNvPicPr>
          <p:nvPr/>
        </p:nvPicPr>
        <p:blipFill>
          <a:blip r:embed="rId5"/>
          <a:stretch>
            <a:fillRect/>
          </a:stretch>
        </p:blipFill>
        <p:spPr>
          <a:xfrm>
            <a:off x="3980089" y="248727"/>
            <a:ext cx="2153587" cy="3033749"/>
          </a:xfrm>
          <a:prstGeom prst="rect">
            <a:avLst/>
          </a:prstGeom>
        </p:spPr>
      </p:pic>
      <p:pic>
        <p:nvPicPr>
          <p:cNvPr id="9" name="Picture 8">
            <a:extLst>
              <a:ext uri="{FF2B5EF4-FFF2-40B4-BE49-F238E27FC236}">
                <a16:creationId xmlns:a16="http://schemas.microsoft.com/office/drawing/2014/main" id="{4BC08DA7-0481-418D-720F-81C0562073F4}"/>
              </a:ext>
            </a:extLst>
          </p:cNvPr>
          <p:cNvPicPr>
            <a:picLocks noChangeAspect="1"/>
          </p:cNvPicPr>
          <p:nvPr/>
        </p:nvPicPr>
        <p:blipFill>
          <a:blip r:embed="rId6"/>
          <a:stretch>
            <a:fillRect/>
          </a:stretch>
        </p:blipFill>
        <p:spPr>
          <a:xfrm>
            <a:off x="529351" y="2981566"/>
            <a:ext cx="2983043" cy="1577289"/>
          </a:xfrm>
          <a:prstGeom prst="rect">
            <a:avLst/>
          </a:prstGeom>
        </p:spPr>
      </p:pic>
      <p:sp>
        <p:nvSpPr>
          <p:cNvPr id="10" name="TextBox 9">
            <a:extLst>
              <a:ext uri="{FF2B5EF4-FFF2-40B4-BE49-F238E27FC236}">
                <a16:creationId xmlns:a16="http://schemas.microsoft.com/office/drawing/2014/main" id="{7132457C-E9A7-5DC3-051A-BDCE7F993FDA}"/>
              </a:ext>
            </a:extLst>
          </p:cNvPr>
          <p:cNvSpPr txBox="1"/>
          <p:nvPr/>
        </p:nvSpPr>
        <p:spPr>
          <a:xfrm>
            <a:off x="2748231" y="248727"/>
            <a:ext cx="479618" cy="338554"/>
          </a:xfrm>
          <a:prstGeom prst="rect">
            <a:avLst/>
          </a:prstGeom>
          <a:noFill/>
        </p:spPr>
        <p:txBody>
          <a:bodyPr wrap="none" rtlCol="0">
            <a:spAutoFit/>
          </a:bodyPr>
          <a:lstStyle/>
          <a:p>
            <a:r>
              <a:rPr lang="en-US" sz="1600" b="1" dirty="0"/>
              <a:t>DH</a:t>
            </a:r>
          </a:p>
        </p:txBody>
      </p:sp>
      <p:sp>
        <p:nvSpPr>
          <p:cNvPr id="11" name="TextBox 10">
            <a:extLst>
              <a:ext uri="{FF2B5EF4-FFF2-40B4-BE49-F238E27FC236}">
                <a16:creationId xmlns:a16="http://schemas.microsoft.com/office/drawing/2014/main" id="{E3836CCD-1AC0-8612-F162-34D308B1ADF4}"/>
              </a:ext>
            </a:extLst>
          </p:cNvPr>
          <p:cNvSpPr txBox="1"/>
          <p:nvPr/>
        </p:nvSpPr>
        <p:spPr>
          <a:xfrm>
            <a:off x="6517938" y="167423"/>
            <a:ext cx="697627" cy="338554"/>
          </a:xfrm>
          <a:prstGeom prst="rect">
            <a:avLst/>
          </a:prstGeom>
          <a:noFill/>
        </p:spPr>
        <p:txBody>
          <a:bodyPr wrap="none" rtlCol="0">
            <a:spAutoFit/>
          </a:bodyPr>
          <a:lstStyle/>
          <a:p>
            <a:r>
              <a:rPr lang="en-US" sz="1600" b="1" dirty="0"/>
              <a:t>MDIX</a:t>
            </a:r>
          </a:p>
        </p:txBody>
      </p:sp>
      <p:sp>
        <p:nvSpPr>
          <p:cNvPr id="12" name="TextBox 11">
            <a:extLst>
              <a:ext uri="{FF2B5EF4-FFF2-40B4-BE49-F238E27FC236}">
                <a16:creationId xmlns:a16="http://schemas.microsoft.com/office/drawing/2014/main" id="{CEDE0CE3-5CD0-B9EE-175A-6A29D11F73C5}"/>
              </a:ext>
            </a:extLst>
          </p:cNvPr>
          <p:cNvSpPr txBox="1"/>
          <p:nvPr/>
        </p:nvSpPr>
        <p:spPr>
          <a:xfrm>
            <a:off x="2088363" y="2812289"/>
            <a:ext cx="809837" cy="338554"/>
          </a:xfrm>
          <a:prstGeom prst="rect">
            <a:avLst/>
          </a:prstGeom>
          <a:noFill/>
        </p:spPr>
        <p:txBody>
          <a:bodyPr wrap="none" rtlCol="0">
            <a:spAutoFit/>
          </a:bodyPr>
          <a:lstStyle/>
          <a:p>
            <a:r>
              <a:rPr lang="en-US" sz="1600" b="1" dirty="0"/>
              <a:t>Redox</a:t>
            </a:r>
          </a:p>
        </p:txBody>
      </p:sp>
      <p:sp>
        <p:nvSpPr>
          <p:cNvPr id="13" name="TextBox 12">
            <a:extLst>
              <a:ext uri="{FF2B5EF4-FFF2-40B4-BE49-F238E27FC236}">
                <a16:creationId xmlns:a16="http://schemas.microsoft.com/office/drawing/2014/main" id="{A7CBEBC6-3ED4-CC6F-2283-281B2E29DC8A}"/>
              </a:ext>
            </a:extLst>
          </p:cNvPr>
          <p:cNvSpPr txBox="1"/>
          <p:nvPr/>
        </p:nvSpPr>
        <p:spPr>
          <a:xfrm>
            <a:off x="7215565" y="2673789"/>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16" name="Left Brace 15">
            <a:extLst>
              <a:ext uri="{FF2B5EF4-FFF2-40B4-BE49-F238E27FC236}">
                <a16:creationId xmlns:a16="http://schemas.microsoft.com/office/drawing/2014/main" id="{B39B8A6A-D5AE-F370-4032-5581921F98A4}"/>
              </a:ext>
            </a:extLst>
          </p:cNvPr>
          <p:cNvSpPr/>
          <p:nvPr/>
        </p:nvSpPr>
        <p:spPr>
          <a:xfrm>
            <a:off x="504503" y="418004"/>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7" name="Left Brace 16">
            <a:extLst>
              <a:ext uri="{FF2B5EF4-FFF2-40B4-BE49-F238E27FC236}">
                <a16:creationId xmlns:a16="http://schemas.microsoft.com/office/drawing/2014/main" id="{FB9000F4-F071-1AA7-40B3-B9355E819793}"/>
              </a:ext>
            </a:extLst>
          </p:cNvPr>
          <p:cNvSpPr/>
          <p:nvPr/>
        </p:nvSpPr>
        <p:spPr>
          <a:xfrm>
            <a:off x="504855" y="1186406"/>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950082E1-7509-F41D-64B2-7F581F54E313}"/>
              </a:ext>
            </a:extLst>
          </p:cNvPr>
          <p:cNvSpPr/>
          <p:nvPr/>
        </p:nvSpPr>
        <p:spPr>
          <a:xfrm>
            <a:off x="445901" y="3109683"/>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9" name="Left Brace 18">
            <a:extLst>
              <a:ext uri="{FF2B5EF4-FFF2-40B4-BE49-F238E27FC236}">
                <a16:creationId xmlns:a16="http://schemas.microsoft.com/office/drawing/2014/main" id="{EABD3003-1F98-93CD-619C-A928FB050D30}"/>
              </a:ext>
            </a:extLst>
          </p:cNvPr>
          <p:cNvSpPr/>
          <p:nvPr/>
        </p:nvSpPr>
        <p:spPr>
          <a:xfrm>
            <a:off x="5389217" y="3451753"/>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0" name="Left Brace 19">
            <a:extLst>
              <a:ext uri="{FF2B5EF4-FFF2-40B4-BE49-F238E27FC236}">
                <a16:creationId xmlns:a16="http://schemas.microsoft.com/office/drawing/2014/main" id="{7AEF6AD7-552D-8619-96E8-4FA5A153B152}"/>
              </a:ext>
            </a:extLst>
          </p:cNvPr>
          <p:cNvSpPr/>
          <p:nvPr/>
        </p:nvSpPr>
        <p:spPr>
          <a:xfrm>
            <a:off x="3870251" y="418004"/>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1" name="Left Brace 20">
            <a:extLst>
              <a:ext uri="{FF2B5EF4-FFF2-40B4-BE49-F238E27FC236}">
                <a16:creationId xmlns:a16="http://schemas.microsoft.com/office/drawing/2014/main" id="{7D93FDBE-3CCF-FD2F-8D90-5575650A31A0}"/>
              </a:ext>
            </a:extLst>
          </p:cNvPr>
          <p:cNvSpPr/>
          <p:nvPr/>
        </p:nvSpPr>
        <p:spPr>
          <a:xfrm>
            <a:off x="453661" y="3948970"/>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51BDCF62-B46C-F3DF-E58A-AD957B7A5BA8}"/>
              </a:ext>
            </a:extLst>
          </p:cNvPr>
          <p:cNvSpPr/>
          <p:nvPr/>
        </p:nvSpPr>
        <p:spPr>
          <a:xfrm>
            <a:off x="5403955" y="4277000"/>
            <a:ext cx="45719" cy="28185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E6355B5-6AD8-7784-6883-C429F0D5546F}"/>
              </a:ext>
            </a:extLst>
          </p:cNvPr>
          <p:cNvSpPr/>
          <p:nvPr/>
        </p:nvSpPr>
        <p:spPr>
          <a:xfrm>
            <a:off x="3884990" y="1094245"/>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1ADBF09-82FD-6268-7280-A0F56949EB85}"/>
              </a:ext>
            </a:extLst>
          </p:cNvPr>
          <p:cNvCxnSpPr>
            <a:cxnSpLocks/>
          </p:cNvCxnSpPr>
          <p:nvPr/>
        </p:nvCxnSpPr>
        <p:spPr>
          <a:xfrm>
            <a:off x="5499055" y="4708535"/>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F93479D4-AA0A-41F2-3D74-A30DD57DB648}"/>
              </a:ext>
            </a:extLst>
          </p:cNvPr>
          <p:cNvCxnSpPr>
            <a:cxnSpLocks/>
          </p:cNvCxnSpPr>
          <p:nvPr/>
        </p:nvCxnSpPr>
        <p:spPr>
          <a:xfrm>
            <a:off x="3884990" y="1572711"/>
            <a:ext cx="1809591" cy="0"/>
          </a:xfrm>
          <a:prstGeom prst="line">
            <a:avLst/>
          </a:prstGeom>
          <a:ln w="28575">
            <a:solidFill>
              <a:srgbClr val="F08F1F"/>
            </a:solidFill>
            <a:prstDash val="dash"/>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35CF029B-9967-83F2-3890-1875ED5CEB14}"/>
              </a:ext>
            </a:extLst>
          </p:cNvPr>
          <p:cNvCxnSpPr>
            <a:cxnSpLocks/>
          </p:cNvCxnSpPr>
          <p:nvPr/>
        </p:nvCxnSpPr>
        <p:spPr>
          <a:xfrm>
            <a:off x="658418" y="162437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1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367790" y="1852223"/>
            <a:ext cx="1928736" cy="719527"/>
          </a:xfrm>
        </p:spPr>
        <p:txBody>
          <a:bodyPr/>
          <a:lstStyle/>
          <a:p>
            <a:pPr marL="0" indent="0">
              <a:buNone/>
            </a:pPr>
            <a:r>
              <a:rPr lang="en-US" sz="2800" b="1" dirty="0">
                <a:solidFill>
                  <a:srgbClr val="0057B8"/>
                </a:solidFill>
              </a:rPr>
              <a:t>Allergy</a:t>
            </a:r>
          </a:p>
        </p:txBody>
      </p:sp>
    </p:spTree>
    <p:extLst>
      <p:ext uri="{BB962C8B-B14F-4D97-AF65-F5344CB8AC3E}">
        <p14:creationId xmlns:p14="http://schemas.microsoft.com/office/powerpoint/2010/main" val="262361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1149838" y="755656"/>
            <a:ext cx="5447274" cy="2338839"/>
          </a:xfrm>
        </p:spPr>
        <p:txBody>
          <a:bodyPr/>
          <a:lstStyle/>
          <a:p>
            <a:pPr marL="0" indent="0">
              <a:buNone/>
            </a:pPr>
            <a:r>
              <a:rPr lang="en-US" sz="2800" b="1" dirty="0">
                <a:solidFill>
                  <a:srgbClr val="0057B8"/>
                </a:solidFill>
              </a:rPr>
              <a:t>Medication -</a:t>
            </a:r>
          </a:p>
          <a:p>
            <a:r>
              <a:rPr lang="en-US" sz="2800" b="1" dirty="0">
                <a:solidFill>
                  <a:srgbClr val="0057B8"/>
                </a:solidFill>
              </a:rPr>
              <a:t>Mapping to </a:t>
            </a:r>
            <a:r>
              <a:rPr lang="en-US" sz="2800" b="1" dirty="0" err="1">
                <a:solidFill>
                  <a:srgbClr val="0057B8"/>
                </a:solidFill>
              </a:rPr>
              <a:t>medicationRequest</a:t>
            </a:r>
            <a:r>
              <a:rPr lang="en-US" sz="2800" b="1" dirty="0">
                <a:solidFill>
                  <a:srgbClr val="0057B8"/>
                </a:solidFill>
              </a:rPr>
              <a:t> for all medication entries </a:t>
            </a:r>
          </a:p>
          <a:p>
            <a:r>
              <a:rPr lang="en-US" sz="2800" b="1" dirty="0">
                <a:solidFill>
                  <a:srgbClr val="0057B8"/>
                </a:solidFill>
              </a:rPr>
              <a:t>May also map to other medication resources as needed, but the map is out of scope of this project</a:t>
            </a:r>
          </a:p>
        </p:txBody>
      </p:sp>
    </p:spTree>
    <p:extLst>
      <p:ext uri="{BB962C8B-B14F-4D97-AF65-F5344CB8AC3E}">
        <p14:creationId xmlns:p14="http://schemas.microsoft.com/office/powerpoint/2010/main" val="157934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A40791-7310-7A2A-1AAD-46DE51295071}"/>
              </a:ext>
            </a:extLst>
          </p:cNvPr>
          <p:cNvSpPr>
            <a:spLocks noGrp="1"/>
          </p:cNvSpPr>
          <p:nvPr>
            <p:ph type="body" sz="quarter" idx="31"/>
          </p:nvPr>
        </p:nvSpPr>
        <p:spPr/>
        <p:txBody>
          <a:bodyPr/>
          <a:lstStyle/>
          <a:p>
            <a:endParaRPr lang="en-US"/>
          </a:p>
        </p:txBody>
      </p:sp>
      <p:sp>
        <p:nvSpPr>
          <p:cNvPr id="3" name="Text Placeholder 2">
            <a:extLst>
              <a:ext uri="{FF2B5EF4-FFF2-40B4-BE49-F238E27FC236}">
                <a16:creationId xmlns:a16="http://schemas.microsoft.com/office/drawing/2014/main" id="{8CE05C30-2FCA-9DCD-8EA1-192704F6E13F}"/>
              </a:ext>
            </a:extLst>
          </p:cNvPr>
          <p:cNvSpPr>
            <a:spLocks noGrp="1"/>
          </p:cNvSpPr>
          <p:nvPr>
            <p:ph type="body" sz="quarter" idx="34"/>
          </p:nvPr>
        </p:nvSpPr>
        <p:spPr/>
        <p:txBody>
          <a:bodyPr/>
          <a:lstStyle/>
          <a:p>
            <a:endParaRPr lang="en-US"/>
          </a:p>
        </p:txBody>
      </p:sp>
    </p:spTree>
    <p:extLst>
      <p:ext uri="{BB962C8B-B14F-4D97-AF65-F5344CB8AC3E}">
        <p14:creationId xmlns:p14="http://schemas.microsoft.com/office/powerpoint/2010/main" val="372380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Procedure</a:t>
            </a:r>
          </a:p>
        </p:txBody>
      </p:sp>
    </p:spTree>
    <p:extLst>
      <p:ext uri="{BB962C8B-B14F-4D97-AF65-F5344CB8AC3E}">
        <p14:creationId xmlns:p14="http://schemas.microsoft.com/office/powerpoint/2010/main" val="38639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Result</a:t>
            </a:r>
          </a:p>
        </p:txBody>
      </p:sp>
    </p:spTree>
    <p:extLst>
      <p:ext uri="{BB962C8B-B14F-4D97-AF65-F5344CB8AC3E}">
        <p14:creationId xmlns:p14="http://schemas.microsoft.com/office/powerpoint/2010/main" val="362191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Vital Sign</a:t>
            </a:r>
          </a:p>
        </p:txBody>
      </p:sp>
    </p:spTree>
    <p:extLst>
      <p:ext uri="{BB962C8B-B14F-4D97-AF65-F5344CB8AC3E}">
        <p14:creationId xmlns:p14="http://schemas.microsoft.com/office/powerpoint/2010/main" val="1598732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Social History</a:t>
            </a:r>
          </a:p>
        </p:txBody>
      </p:sp>
    </p:spTree>
    <p:extLst>
      <p:ext uri="{BB962C8B-B14F-4D97-AF65-F5344CB8AC3E}">
        <p14:creationId xmlns:p14="http://schemas.microsoft.com/office/powerpoint/2010/main" val="491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803D467-F66C-CBB5-2CA6-963B9006331F}"/>
              </a:ext>
            </a:extLst>
          </p:cNvPr>
          <p:cNvPicPr>
            <a:picLocks noChangeAspect="1"/>
          </p:cNvPicPr>
          <p:nvPr/>
        </p:nvPicPr>
        <p:blipFill>
          <a:blip r:embed="rId2"/>
          <a:stretch>
            <a:fillRect/>
          </a:stretch>
        </p:blipFill>
        <p:spPr>
          <a:xfrm>
            <a:off x="5695951" y="2684727"/>
            <a:ext cx="3334894" cy="2400664"/>
          </a:xfrm>
          <a:prstGeom prst="rect">
            <a:avLst/>
          </a:prstGeom>
        </p:spPr>
      </p:pic>
      <p:pic>
        <p:nvPicPr>
          <p:cNvPr id="7" name="Picture 6">
            <a:extLst>
              <a:ext uri="{FF2B5EF4-FFF2-40B4-BE49-F238E27FC236}">
                <a16:creationId xmlns:a16="http://schemas.microsoft.com/office/drawing/2014/main" id="{BD548F77-7875-A25C-C980-4479D3AC06AC}"/>
              </a:ext>
            </a:extLst>
          </p:cNvPr>
          <p:cNvPicPr>
            <a:picLocks noChangeAspect="1"/>
          </p:cNvPicPr>
          <p:nvPr/>
        </p:nvPicPr>
        <p:blipFill rotWithShape="1">
          <a:blip r:embed="rId3"/>
          <a:srcRect t="1406"/>
          <a:stretch/>
        </p:blipFill>
        <p:spPr>
          <a:xfrm>
            <a:off x="113155" y="365951"/>
            <a:ext cx="2724983" cy="2326174"/>
          </a:xfrm>
          <a:prstGeom prst="rect">
            <a:avLst/>
          </a:prstGeom>
        </p:spPr>
      </p:pic>
      <p:pic>
        <p:nvPicPr>
          <p:cNvPr id="9" name="Picture 8">
            <a:extLst>
              <a:ext uri="{FF2B5EF4-FFF2-40B4-BE49-F238E27FC236}">
                <a16:creationId xmlns:a16="http://schemas.microsoft.com/office/drawing/2014/main" id="{76517845-A056-01E3-0D6C-E45F3C0AF287}"/>
              </a:ext>
            </a:extLst>
          </p:cNvPr>
          <p:cNvPicPr>
            <a:picLocks noChangeAspect="1"/>
          </p:cNvPicPr>
          <p:nvPr/>
        </p:nvPicPr>
        <p:blipFill>
          <a:blip r:embed="rId4"/>
          <a:stretch>
            <a:fillRect/>
          </a:stretch>
        </p:blipFill>
        <p:spPr>
          <a:xfrm>
            <a:off x="2758187" y="289290"/>
            <a:ext cx="2443397" cy="2339123"/>
          </a:xfrm>
          <a:prstGeom prst="rect">
            <a:avLst/>
          </a:prstGeom>
        </p:spPr>
      </p:pic>
      <p:pic>
        <p:nvPicPr>
          <p:cNvPr id="11" name="Picture 10">
            <a:extLst>
              <a:ext uri="{FF2B5EF4-FFF2-40B4-BE49-F238E27FC236}">
                <a16:creationId xmlns:a16="http://schemas.microsoft.com/office/drawing/2014/main" id="{C513E760-C40D-3A0A-8928-02AEA25F8EEA}"/>
              </a:ext>
            </a:extLst>
          </p:cNvPr>
          <p:cNvPicPr>
            <a:picLocks noChangeAspect="1"/>
          </p:cNvPicPr>
          <p:nvPr/>
        </p:nvPicPr>
        <p:blipFill>
          <a:blip r:embed="rId5"/>
          <a:stretch>
            <a:fillRect/>
          </a:stretch>
        </p:blipFill>
        <p:spPr>
          <a:xfrm>
            <a:off x="5606567" y="283230"/>
            <a:ext cx="2588977" cy="2117435"/>
          </a:xfrm>
          <a:prstGeom prst="rect">
            <a:avLst/>
          </a:prstGeom>
        </p:spPr>
      </p:pic>
      <p:pic>
        <p:nvPicPr>
          <p:cNvPr id="13" name="Picture 12">
            <a:extLst>
              <a:ext uri="{FF2B5EF4-FFF2-40B4-BE49-F238E27FC236}">
                <a16:creationId xmlns:a16="http://schemas.microsoft.com/office/drawing/2014/main" id="{8A116D5D-92E6-F163-462C-ED9DFAD5EA9B}"/>
              </a:ext>
            </a:extLst>
          </p:cNvPr>
          <p:cNvPicPr>
            <a:picLocks noChangeAspect="1"/>
          </p:cNvPicPr>
          <p:nvPr/>
        </p:nvPicPr>
        <p:blipFill>
          <a:blip r:embed="rId6"/>
          <a:stretch>
            <a:fillRect/>
          </a:stretch>
        </p:blipFill>
        <p:spPr>
          <a:xfrm>
            <a:off x="961245" y="2636870"/>
            <a:ext cx="2358084" cy="2334909"/>
          </a:xfrm>
          <a:prstGeom prst="rect">
            <a:avLst/>
          </a:prstGeom>
        </p:spPr>
      </p:pic>
      <p:pic>
        <p:nvPicPr>
          <p:cNvPr id="15" name="Picture 14">
            <a:extLst>
              <a:ext uri="{FF2B5EF4-FFF2-40B4-BE49-F238E27FC236}">
                <a16:creationId xmlns:a16="http://schemas.microsoft.com/office/drawing/2014/main" id="{2D978774-40D8-E727-F130-420A64E1D860}"/>
              </a:ext>
            </a:extLst>
          </p:cNvPr>
          <p:cNvPicPr>
            <a:picLocks noChangeAspect="1"/>
          </p:cNvPicPr>
          <p:nvPr/>
        </p:nvPicPr>
        <p:blipFill>
          <a:blip r:embed="rId7"/>
          <a:stretch>
            <a:fillRect/>
          </a:stretch>
        </p:blipFill>
        <p:spPr>
          <a:xfrm>
            <a:off x="3206928" y="2694557"/>
            <a:ext cx="2533546" cy="2283137"/>
          </a:xfrm>
          <a:prstGeom prst="rect">
            <a:avLst/>
          </a:prstGeom>
        </p:spPr>
      </p:pic>
      <p:sp>
        <p:nvSpPr>
          <p:cNvPr id="18" name="TextBox 17">
            <a:extLst>
              <a:ext uri="{FF2B5EF4-FFF2-40B4-BE49-F238E27FC236}">
                <a16:creationId xmlns:a16="http://schemas.microsoft.com/office/drawing/2014/main" id="{7061F06B-E4D1-4D5E-1E9B-6E977773A050}"/>
              </a:ext>
            </a:extLst>
          </p:cNvPr>
          <p:cNvSpPr txBox="1"/>
          <p:nvPr/>
        </p:nvSpPr>
        <p:spPr>
          <a:xfrm>
            <a:off x="1717736" y="181285"/>
            <a:ext cx="845103" cy="338554"/>
          </a:xfrm>
          <a:prstGeom prst="rect">
            <a:avLst/>
          </a:prstGeom>
          <a:noFill/>
        </p:spPr>
        <p:txBody>
          <a:bodyPr wrap="none" rtlCol="0">
            <a:spAutoFit/>
          </a:bodyPr>
          <a:lstStyle/>
          <a:p>
            <a:r>
              <a:rPr lang="en-US" sz="1600" b="1" dirty="0"/>
              <a:t>Cerner</a:t>
            </a:r>
          </a:p>
        </p:txBody>
      </p:sp>
      <p:sp>
        <p:nvSpPr>
          <p:cNvPr id="19" name="TextBox 18">
            <a:extLst>
              <a:ext uri="{FF2B5EF4-FFF2-40B4-BE49-F238E27FC236}">
                <a16:creationId xmlns:a16="http://schemas.microsoft.com/office/drawing/2014/main" id="{33596BD6-C35F-CB90-F693-9690CC54706B}"/>
              </a:ext>
            </a:extLst>
          </p:cNvPr>
          <p:cNvSpPr txBox="1"/>
          <p:nvPr/>
        </p:nvSpPr>
        <p:spPr>
          <a:xfrm>
            <a:off x="5130335" y="181285"/>
            <a:ext cx="479618" cy="338554"/>
          </a:xfrm>
          <a:prstGeom prst="rect">
            <a:avLst/>
          </a:prstGeom>
          <a:noFill/>
        </p:spPr>
        <p:txBody>
          <a:bodyPr wrap="none" rtlCol="0">
            <a:spAutoFit/>
          </a:bodyPr>
          <a:lstStyle/>
          <a:p>
            <a:r>
              <a:rPr lang="en-US" sz="1600" b="1" dirty="0"/>
              <a:t>DH</a:t>
            </a:r>
          </a:p>
        </p:txBody>
      </p:sp>
      <p:sp>
        <p:nvSpPr>
          <p:cNvPr id="20" name="TextBox 19">
            <a:extLst>
              <a:ext uri="{FF2B5EF4-FFF2-40B4-BE49-F238E27FC236}">
                <a16:creationId xmlns:a16="http://schemas.microsoft.com/office/drawing/2014/main" id="{2910EABA-FD48-44F8-F438-83F7E94BC5E3}"/>
              </a:ext>
            </a:extLst>
          </p:cNvPr>
          <p:cNvSpPr txBox="1"/>
          <p:nvPr/>
        </p:nvSpPr>
        <p:spPr>
          <a:xfrm>
            <a:off x="7747676" y="181285"/>
            <a:ext cx="891591" cy="338554"/>
          </a:xfrm>
          <a:prstGeom prst="rect">
            <a:avLst/>
          </a:prstGeom>
          <a:noFill/>
        </p:spPr>
        <p:txBody>
          <a:bodyPr wrap="none" rtlCol="0">
            <a:spAutoFit/>
          </a:bodyPr>
          <a:lstStyle/>
          <a:p>
            <a:r>
              <a:rPr lang="en-US" sz="1600" b="1" dirty="0"/>
              <a:t>Google</a:t>
            </a:r>
          </a:p>
        </p:txBody>
      </p:sp>
      <p:sp>
        <p:nvSpPr>
          <p:cNvPr id="21" name="TextBox 20">
            <a:extLst>
              <a:ext uri="{FF2B5EF4-FFF2-40B4-BE49-F238E27FC236}">
                <a16:creationId xmlns:a16="http://schemas.microsoft.com/office/drawing/2014/main" id="{EB627BB7-530E-A72A-23D5-78997514E481}"/>
              </a:ext>
            </a:extLst>
          </p:cNvPr>
          <p:cNvSpPr txBox="1"/>
          <p:nvPr/>
        </p:nvSpPr>
        <p:spPr>
          <a:xfrm>
            <a:off x="2545131" y="2656030"/>
            <a:ext cx="697627" cy="338554"/>
          </a:xfrm>
          <a:prstGeom prst="rect">
            <a:avLst/>
          </a:prstGeom>
          <a:noFill/>
        </p:spPr>
        <p:txBody>
          <a:bodyPr wrap="none" rtlCol="0">
            <a:spAutoFit/>
          </a:bodyPr>
          <a:lstStyle/>
          <a:p>
            <a:r>
              <a:rPr lang="en-US" sz="1600" b="1" dirty="0"/>
              <a:t>MDIX</a:t>
            </a:r>
          </a:p>
        </p:txBody>
      </p:sp>
      <p:sp>
        <p:nvSpPr>
          <p:cNvPr id="22" name="TextBox 21">
            <a:extLst>
              <a:ext uri="{FF2B5EF4-FFF2-40B4-BE49-F238E27FC236}">
                <a16:creationId xmlns:a16="http://schemas.microsoft.com/office/drawing/2014/main" id="{1F5FAF34-BB92-1164-A150-A7EEAA3AA5EC}"/>
              </a:ext>
            </a:extLst>
          </p:cNvPr>
          <p:cNvSpPr txBox="1"/>
          <p:nvPr/>
        </p:nvSpPr>
        <p:spPr>
          <a:xfrm>
            <a:off x="4930637" y="2743198"/>
            <a:ext cx="809837" cy="338554"/>
          </a:xfrm>
          <a:prstGeom prst="rect">
            <a:avLst/>
          </a:prstGeom>
          <a:noFill/>
        </p:spPr>
        <p:txBody>
          <a:bodyPr wrap="none" rtlCol="0">
            <a:spAutoFit/>
          </a:bodyPr>
          <a:lstStyle/>
          <a:p>
            <a:r>
              <a:rPr lang="en-US" sz="1600" b="1" dirty="0"/>
              <a:t>Redox</a:t>
            </a:r>
          </a:p>
        </p:txBody>
      </p:sp>
      <p:sp>
        <p:nvSpPr>
          <p:cNvPr id="23" name="TextBox 22">
            <a:extLst>
              <a:ext uri="{FF2B5EF4-FFF2-40B4-BE49-F238E27FC236}">
                <a16:creationId xmlns:a16="http://schemas.microsoft.com/office/drawing/2014/main" id="{3AF79FE8-9B44-A763-FCB2-75EC7A70093B}"/>
              </a:ext>
            </a:extLst>
          </p:cNvPr>
          <p:cNvSpPr txBox="1"/>
          <p:nvPr/>
        </p:nvSpPr>
        <p:spPr>
          <a:xfrm>
            <a:off x="7658157" y="2768322"/>
            <a:ext cx="1563248" cy="338554"/>
          </a:xfrm>
          <a:prstGeom prst="rect">
            <a:avLst/>
          </a:prstGeom>
          <a:noFill/>
        </p:spPr>
        <p:txBody>
          <a:bodyPr wrap="none" rtlCol="0">
            <a:spAutoFit/>
          </a:bodyPr>
          <a:lstStyle/>
          <a:p>
            <a:r>
              <a:rPr lang="en-US" sz="1600" b="1" dirty="0">
                <a:solidFill>
                  <a:srgbClr val="C00000"/>
                </a:solidFill>
              </a:rPr>
              <a:t>Rec in JSONC</a:t>
            </a:r>
          </a:p>
        </p:txBody>
      </p:sp>
      <p:cxnSp>
        <p:nvCxnSpPr>
          <p:cNvPr id="29" name="Straight Connector 28">
            <a:extLst>
              <a:ext uri="{FF2B5EF4-FFF2-40B4-BE49-F238E27FC236}">
                <a16:creationId xmlns:a16="http://schemas.microsoft.com/office/drawing/2014/main" id="{98BD32A3-7F39-54A4-6449-590F5782A7C7}"/>
              </a:ext>
            </a:extLst>
          </p:cNvPr>
          <p:cNvCxnSpPr>
            <a:cxnSpLocks/>
          </p:cNvCxnSpPr>
          <p:nvPr/>
        </p:nvCxnSpPr>
        <p:spPr>
          <a:xfrm>
            <a:off x="5740474" y="2768322"/>
            <a:ext cx="322864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B2BB7C10-5ECE-A225-3F09-1F757DB819BE}"/>
              </a:ext>
            </a:extLst>
          </p:cNvPr>
          <p:cNvCxnSpPr>
            <a:cxnSpLocks/>
          </p:cNvCxnSpPr>
          <p:nvPr/>
        </p:nvCxnSpPr>
        <p:spPr>
          <a:xfrm>
            <a:off x="3206928" y="2768322"/>
            <a:ext cx="187689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00782BE7-E1E4-ECCA-B9A8-D45D690D6593}"/>
              </a:ext>
            </a:extLst>
          </p:cNvPr>
          <p:cNvCxnSpPr>
            <a:cxnSpLocks/>
          </p:cNvCxnSpPr>
          <p:nvPr/>
        </p:nvCxnSpPr>
        <p:spPr>
          <a:xfrm flipV="1">
            <a:off x="907224" y="2711659"/>
            <a:ext cx="1535075" cy="939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C8EE722D-3BD6-760C-BEF3-0902D8EF826B}"/>
              </a:ext>
            </a:extLst>
          </p:cNvPr>
          <p:cNvCxnSpPr>
            <a:cxnSpLocks/>
          </p:cNvCxnSpPr>
          <p:nvPr/>
        </p:nvCxnSpPr>
        <p:spPr>
          <a:xfrm>
            <a:off x="2758187" y="365951"/>
            <a:ext cx="224568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E088CDA5-1039-5642-E25C-C96FC1B9C450}"/>
              </a:ext>
            </a:extLst>
          </p:cNvPr>
          <p:cNvCxnSpPr>
            <a:cxnSpLocks/>
          </p:cNvCxnSpPr>
          <p:nvPr/>
        </p:nvCxnSpPr>
        <p:spPr>
          <a:xfrm>
            <a:off x="5606567" y="519839"/>
            <a:ext cx="2245683"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ECE51074-6019-AE79-08F3-D147B37D5F62}"/>
              </a:ext>
            </a:extLst>
          </p:cNvPr>
          <p:cNvCxnSpPr>
            <a:cxnSpLocks/>
          </p:cNvCxnSpPr>
          <p:nvPr/>
        </p:nvCxnSpPr>
        <p:spPr>
          <a:xfrm>
            <a:off x="5740474" y="3066899"/>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4B6DC186-617F-07BC-64A5-28A23C945089}"/>
              </a:ext>
            </a:extLst>
          </p:cNvPr>
          <p:cNvCxnSpPr>
            <a:cxnSpLocks/>
          </p:cNvCxnSpPr>
          <p:nvPr/>
        </p:nvCxnSpPr>
        <p:spPr>
          <a:xfrm>
            <a:off x="910576" y="3221798"/>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1E8C72DB-6D08-ED26-F959-5715C730CF96}"/>
              </a:ext>
            </a:extLst>
          </p:cNvPr>
          <p:cNvCxnSpPr>
            <a:cxnSpLocks/>
          </p:cNvCxnSpPr>
          <p:nvPr/>
        </p:nvCxnSpPr>
        <p:spPr>
          <a:xfrm>
            <a:off x="241016" y="617417"/>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2CEAF8C4-EEA1-E240-509A-4229E8494169}"/>
              </a:ext>
            </a:extLst>
          </p:cNvPr>
          <p:cNvCxnSpPr>
            <a:cxnSpLocks/>
          </p:cNvCxnSpPr>
          <p:nvPr/>
        </p:nvCxnSpPr>
        <p:spPr>
          <a:xfrm>
            <a:off x="2779430" y="577443"/>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B0A3FE9-E676-4853-3990-80EC5E05D056}"/>
              </a:ext>
            </a:extLst>
          </p:cNvPr>
          <p:cNvCxnSpPr>
            <a:cxnSpLocks/>
          </p:cNvCxnSpPr>
          <p:nvPr/>
        </p:nvCxnSpPr>
        <p:spPr>
          <a:xfrm>
            <a:off x="5676234" y="817285"/>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56" name="Left Brace 55">
            <a:extLst>
              <a:ext uri="{FF2B5EF4-FFF2-40B4-BE49-F238E27FC236}">
                <a16:creationId xmlns:a16="http://schemas.microsoft.com/office/drawing/2014/main" id="{8453B344-9042-4A1C-6C97-229CEF7C9829}"/>
              </a:ext>
            </a:extLst>
          </p:cNvPr>
          <p:cNvSpPr/>
          <p:nvPr/>
        </p:nvSpPr>
        <p:spPr>
          <a:xfrm>
            <a:off x="51361" y="1856695"/>
            <a:ext cx="130324" cy="77171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Left Brace 60">
            <a:extLst>
              <a:ext uri="{FF2B5EF4-FFF2-40B4-BE49-F238E27FC236}">
                <a16:creationId xmlns:a16="http://schemas.microsoft.com/office/drawing/2014/main" id="{94DE1B08-D4B2-AD6E-4FE6-128167E93EE7}"/>
              </a:ext>
            </a:extLst>
          </p:cNvPr>
          <p:cNvSpPr/>
          <p:nvPr/>
        </p:nvSpPr>
        <p:spPr>
          <a:xfrm>
            <a:off x="842062" y="3270671"/>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a:extLst>
              <a:ext uri="{FF2B5EF4-FFF2-40B4-BE49-F238E27FC236}">
                <a16:creationId xmlns:a16="http://schemas.microsoft.com/office/drawing/2014/main" id="{AC9D5776-0D60-B5C6-3AF8-37B9ADD6EF4E}"/>
              </a:ext>
            </a:extLst>
          </p:cNvPr>
          <p:cNvSpPr/>
          <p:nvPr/>
        </p:nvSpPr>
        <p:spPr>
          <a:xfrm>
            <a:off x="2713053" y="1366577"/>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a:extLst>
              <a:ext uri="{FF2B5EF4-FFF2-40B4-BE49-F238E27FC236}">
                <a16:creationId xmlns:a16="http://schemas.microsoft.com/office/drawing/2014/main" id="{DA215B74-FCA9-2445-699D-43D7ACC60B9B}"/>
              </a:ext>
            </a:extLst>
          </p:cNvPr>
          <p:cNvSpPr/>
          <p:nvPr/>
        </p:nvSpPr>
        <p:spPr>
          <a:xfrm>
            <a:off x="3125199" y="2937599"/>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a:extLst>
              <a:ext uri="{FF2B5EF4-FFF2-40B4-BE49-F238E27FC236}">
                <a16:creationId xmlns:a16="http://schemas.microsoft.com/office/drawing/2014/main" id="{8C9B58DA-BD24-51EA-B6BC-92286C2AEDE8}"/>
              </a:ext>
            </a:extLst>
          </p:cNvPr>
          <p:cNvSpPr/>
          <p:nvPr/>
        </p:nvSpPr>
        <p:spPr>
          <a:xfrm>
            <a:off x="5476242" y="866930"/>
            <a:ext cx="172769" cy="65706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C99E41A4-0B13-AEC4-D3BA-C767E33B6729}"/>
              </a:ext>
            </a:extLst>
          </p:cNvPr>
          <p:cNvSpPr/>
          <p:nvPr/>
        </p:nvSpPr>
        <p:spPr>
          <a:xfrm>
            <a:off x="5649012" y="3130348"/>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a:extLst>
              <a:ext uri="{FF2B5EF4-FFF2-40B4-BE49-F238E27FC236}">
                <a16:creationId xmlns:a16="http://schemas.microsoft.com/office/drawing/2014/main" id="{52964D59-C4F4-E67A-2D29-EEFFF09108C5}"/>
              </a:ext>
            </a:extLst>
          </p:cNvPr>
          <p:cNvSpPr/>
          <p:nvPr/>
        </p:nvSpPr>
        <p:spPr>
          <a:xfrm>
            <a:off x="5651540" y="4079614"/>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0" name="Left Brace 69">
            <a:extLst>
              <a:ext uri="{FF2B5EF4-FFF2-40B4-BE49-F238E27FC236}">
                <a16:creationId xmlns:a16="http://schemas.microsoft.com/office/drawing/2014/main" id="{75E0B3C1-7D29-EB67-A0F8-A6B3E8098F05}"/>
              </a:ext>
            </a:extLst>
          </p:cNvPr>
          <p:cNvSpPr/>
          <p:nvPr/>
        </p:nvSpPr>
        <p:spPr>
          <a:xfrm>
            <a:off x="3115898" y="3401648"/>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3" name="Left Brace 72">
            <a:extLst>
              <a:ext uri="{FF2B5EF4-FFF2-40B4-BE49-F238E27FC236}">
                <a16:creationId xmlns:a16="http://schemas.microsoft.com/office/drawing/2014/main" id="{0C011628-760C-40C6-11E5-0256374A09DB}"/>
              </a:ext>
            </a:extLst>
          </p:cNvPr>
          <p:cNvSpPr/>
          <p:nvPr/>
        </p:nvSpPr>
        <p:spPr>
          <a:xfrm>
            <a:off x="2696017" y="184201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4" name="Left Brace 73">
            <a:extLst>
              <a:ext uri="{FF2B5EF4-FFF2-40B4-BE49-F238E27FC236}">
                <a16:creationId xmlns:a16="http://schemas.microsoft.com/office/drawing/2014/main" id="{DD2AB93D-4F9B-DE27-6D78-29466276F810}"/>
              </a:ext>
            </a:extLst>
          </p:cNvPr>
          <p:cNvSpPr/>
          <p:nvPr/>
        </p:nvSpPr>
        <p:spPr>
          <a:xfrm>
            <a:off x="842061" y="4029801"/>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5" name="Left Brace 74">
            <a:extLst>
              <a:ext uri="{FF2B5EF4-FFF2-40B4-BE49-F238E27FC236}">
                <a16:creationId xmlns:a16="http://schemas.microsoft.com/office/drawing/2014/main" id="{A2C7B391-81C6-574B-AF74-81B84A7ED736}"/>
              </a:ext>
            </a:extLst>
          </p:cNvPr>
          <p:cNvSpPr/>
          <p:nvPr/>
        </p:nvSpPr>
        <p:spPr>
          <a:xfrm>
            <a:off x="5529828" y="1623203"/>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6" name="Left Brace 75">
            <a:extLst>
              <a:ext uri="{FF2B5EF4-FFF2-40B4-BE49-F238E27FC236}">
                <a16:creationId xmlns:a16="http://schemas.microsoft.com/office/drawing/2014/main" id="{257E07E3-6DCB-CA31-53F9-4421AEF98806}"/>
              </a:ext>
            </a:extLst>
          </p:cNvPr>
          <p:cNvSpPr/>
          <p:nvPr/>
        </p:nvSpPr>
        <p:spPr>
          <a:xfrm>
            <a:off x="5651540" y="4784362"/>
            <a:ext cx="116655" cy="31085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7" name="Left Brace 76">
            <a:extLst>
              <a:ext uri="{FF2B5EF4-FFF2-40B4-BE49-F238E27FC236}">
                <a16:creationId xmlns:a16="http://schemas.microsoft.com/office/drawing/2014/main" id="{668AF2CE-6DA5-347E-EEB7-C5893E7086C5}"/>
              </a:ext>
            </a:extLst>
          </p:cNvPr>
          <p:cNvSpPr/>
          <p:nvPr/>
        </p:nvSpPr>
        <p:spPr>
          <a:xfrm>
            <a:off x="3125199" y="475937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0" name="Left Brace 79">
            <a:extLst>
              <a:ext uri="{FF2B5EF4-FFF2-40B4-BE49-F238E27FC236}">
                <a16:creationId xmlns:a16="http://schemas.microsoft.com/office/drawing/2014/main" id="{AE815600-AF20-7B7F-5BA4-83DDABD631CD}"/>
              </a:ext>
            </a:extLst>
          </p:cNvPr>
          <p:cNvSpPr/>
          <p:nvPr/>
        </p:nvSpPr>
        <p:spPr>
          <a:xfrm>
            <a:off x="875975" y="475937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1" name="Left Brace 80">
            <a:extLst>
              <a:ext uri="{FF2B5EF4-FFF2-40B4-BE49-F238E27FC236}">
                <a16:creationId xmlns:a16="http://schemas.microsoft.com/office/drawing/2014/main" id="{D4212956-1B2E-E346-C594-C348BE5C658C}"/>
              </a:ext>
            </a:extLst>
          </p:cNvPr>
          <p:cNvSpPr/>
          <p:nvPr/>
        </p:nvSpPr>
        <p:spPr>
          <a:xfrm>
            <a:off x="5553238" y="217413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2" name="Left Brace 81">
            <a:extLst>
              <a:ext uri="{FF2B5EF4-FFF2-40B4-BE49-F238E27FC236}">
                <a16:creationId xmlns:a16="http://schemas.microsoft.com/office/drawing/2014/main" id="{A4C2A324-8708-AC91-DBAA-ED6578FE1D4A}"/>
              </a:ext>
            </a:extLst>
          </p:cNvPr>
          <p:cNvSpPr/>
          <p:nvPr/>
        </p:nvSpPr>
        <p:spPr>
          <a:xfrm>
            <a:off x="2713052" y="2414442"/>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83" name="Straight Connector 82">
            <a:extLst>
              <a:ext uri="{FF2B5EF4-FFF2-40B4-BE49-F238E27FC236}">
                <a16:creationId xmlns:a16="http://schemas.microsoft.com/office/drawing/2014/main" id="{D3183CA1-B7B9-5CC7-4442-49A30611630E}"/>
              </a:ext>
            </a:extLst>
          </p:cNvPr>
          <p:cNvCxnSpPr>
            <a:cxnSpLocks/>
          </p:cNvCxnSpPr>
          <p:nvPr/>
        </p:nvCxnSpPr>
        <p:spPr>
          <a:xfrm>
            <a:off x="5651540" y="75105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A974E2B1-6619-01B7-92A5-C6A63FC90749}"/>
              </a:ext>
            </a:extLst>
          </p:cNvPr>
          <p:cNvCxnSpPr>
            <a:cxnSpLocks/>
          </p:cNvCxnSpPr>
          <p:nvPr/>
        </p:nvCxnSpPr>
        <p:spPr>
          <a:xfrm>
            <a:off x="2779430" y="50984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7B5EBD5D-5C00-4D12-51ED-CE9BF3F4E046}"/>
              </a:ext>
            </a:extLst>
          </p:cNvPr>
          <p:cNvCxnSpPr>
            <a:cxnSpLocks/>
          </p:cNvCxnSpPr>
          <p:nvPr/>
        </p:nvCxnSpPr>
        <p:spPr>
          <a:xfrm>
            <a:off x="154084" y="50984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8F4FD01A-7DF2-C203-1F19-8761F4A5F76B}"/>
              </a:ext>
            </a:extLst>
          </p:cNvPr>
          <p:cNvCxnSpPr>
            <a:cxnSpLocks/>
          </p:cNvCxnSpPr>
          <p:nvPr/>
        </p:nvCxnSpPr>
        <p:spPr>
          <a:xfrm>
            <a:off x="875975" y="3148198"/>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651ECA27-14EE-02FA-E52B-EADC0CF4DD4E}"/>
              </a:ext>
            </a:extLst>
          </p:cNvPr>
          <p:cNvCxnSpPr>
            <a:cxnSpLocks/>
          </p:cNvCxnSpPr>
          <p:nvPr/>
        </p:nvCxnSpPr>
        <p:spPr>
          <a:xfrm>
            <a:off x="3215466" y="291247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688D74B7-6C7A-5AD5-A72E-D6E96DA62269}"/>
              </a:ext>
            </a:extLst>
          </p:cNvPr>
          <p:cNvCxnSpPr>
            <a:cxnSpLocks/>
          </p:cNvCxnSpPr>
          <p:nvPr/>
        </p:nvCxnSpPr>
        <p:spPr>
          <a:xfrm>
            <a:off x="5695951" y="2979593"/>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8946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4007BE-299A-8E69-11AD-84B968B0062C}"/>
              </a:ext>
            </a:extLst>
          </p:cNvPr>
          <p:cNvPicPr>
            <a:picLocks noChangeAspect="1"/>
          </p:cNvPicPr>
          <p:nvPr/>
        </p:nvPicPr>
        <p:blipFill>
          <a:blip r:embed="rId2"/>
          <a:stretch>
            <a:fillRect/>
          </a:stretch>
        </p:blipFill>
        <p:spPr>
          <a:xfrm>
            <a:off x="4877061" y="103370"/>
            <a:ext cx="2021885" cy="2552630"/>
          </a:xfrm>
          <a:prstGeom prst="rect">
            <a:avLst/>
          </a:prstGeom>
        </p:spPr>
      </p:pic>
      <p:pic>
        <p:nvPicPr>
          <p:cNvPr id="68" name="Picture 67">
            <a:extLst>
              <a:ext uri="{FF2B5EF4-FFF2-40B4-BE49-F238E27FC236}">
                <a16:creationId xmlns:a16="http://schemas.microsoft.com/office/drawing/2014/main" id="{45732618-C416-705C-1A7E-7A494A5127B3}"/>
              </a:ext>
            </a:extLst>
          </p:cNvPr>
          <p:cNvPicPr>
            <a:picLocks noChangeAspect="1"/>
          </p:cNvPicPr>
          <p:nvPr/>
        </p:nvPicPr>
        <p:blipFill>
          <a:blip r:embed="rId3"/>
          <a:stretch>
            <a:fillRect/>
          </a:stretch>
        </p:blipFill>
        <p:spPr>
          <a:xfrm>
            <a:off x="6064265" y="2441686"/>
            <a:ext cx="2939032" cy="2701814"/>
          </a:xfrm>
          <a:prstGeom prst="rect">
            <a:avLst/>
          </a:prstGeom>
        </p:spPr>
      </p:pic>
      <p:pic>
        <p:nvPicPr>
          <p:cNvPr id="5" name="Picture 4">
            <a:extLst>
              <a:ext uri="{FF2B5EF4-FFF2-40B4-BE49-F238E27FC236}">
                <a16:creationId xmlns:a16="http://schemas.microsoft.com/office/drawing/2014/main" id="{3E843584-624C-12D9-5368-C17C9B155A0D}"/>
              </a:ext>
            </a:extLst>
          </p:cNvPr>
          <p:cNvPicPr>
            <a:picLocks noChangeAspect="1"/>
          </p:cNvPicPr>
          <p:nvPr/>
        </p:nvPicPr>
        <p:blipFill>
          <a:blip r:embed="rId4"/>
          <a:stretch>
            <a:fillRect/>
          </a:stretch>
        </p:blipFill>
        <p:spPr>
          <a:xfrm>
            <a:off x="332718" y="129922"/>
            <a:ext cx="1910331" cy="2409059"/>
          </a:xfrm>
          <a:prstGeom prst="rect">
            <a:avLst/>
          </a:prstGeom>
        </p:spPr>
      </p:pic>
      <p:pic>
        <p:nvPicPr>
          <p:cNvPr id="7" name="Picture 6">
            <a:extLst>
              <a:ext uri="{FF2B5EF4-FFF2-40B4-BE49-F238E27FC236}">
                <a16:creationId xmlns:a16="http://schemas.microsoft.com/office/drawing/2014/main" id="{5AD74C33-7E0B-F532-5997-D84C4279A226}"/>
              </a:ext>
            </a:extLst>
          </p:cNvPr>
          <p:cNvPicPr>
            <a:picLocks noChangeAspect="1"/>
          </p:cNvPicPr>
          <p:nvPr/>
        </p:nvPicPr>
        <p:blipFill>
          <a:blip r:embed="rId5"/>
          <a:stretch>
            <a:fillRect/>
          </a:stretch>
        </p:blipFill>
        <p:spPr>
          <a:xfrm>
            <a:off x="2625708" y="129922"/>
            <a:ext cx="1761715" cy="2414602"/>
          </a:xfrm>
          <a:prstGeom prst="rect">
            <a:avLst/>
          </a:prstGeom>
        </p:spPr>
      </p:pic>
      <p:pic>
        <p:nvPicPr>
          <p:cNvPr id="11" name="Picture 10">
            <a:extLst>
              <a:ext uri="{FF2B5EF4-FFF2-40B4-BE49-F238E27FC236}">
                <a16:creationId xmlns:a16="http://schemas.microsoft.com/office/drawing/2014/main" id="{0120FD03-C035-05DC-C003-B974BA4AD6E2}"/>
              </a:ext>
            </a:extLst>
          </p:cNvPr>
          <p:cNvPicPr>
            <a:picLocks noChangeAspect="1"/>
          </p:cNvPicPr>
          <p:nvPr/>
        </p:nvPicPr>
        <p:blipFill>
          <a:blip r:embed="rId6"/>
          <a:stretch>
            <a:fillRect/>
          </a:stretch>
        </p:blipFill>
        <p:spPr>
          <a:xfrm>
            <a:off x="974709" y="2490729"/>
            <a:ext cx="1647364" cy="2226090"/>
          </a:xfrm>
          <a:prstGeom prst="rect">
            <a:avLst/>
          </a:prstGeom>
        </p:spPr>
      </p:pic>
      <p:pic>
        <p:nvPicPr>
          <p:cNvPr id="13" name="Picture 12">
            <a:extLst>
              <a:ext uri="{FF2B5EF4-FFF2-40B4-BE49-F238E27FC236}">
                <a16:creationId xmlns:a16="http://schemas.microsoft.com/office/drawing/2014/main" id="{C80F26A9-CDC7-9ACF-7ABC-13218803B390}"/>
              </a:ext>
            </a:extLst>
          </p:cNvPr>
          <p:cNvPicPr>
            <a:picLocks noChangeAspect="1"/>
          </p:cNvPicPr>
          <p:nvPr/>
        </p:nvPicPr>
        <p:blipFill>
          <a:blip r:embed="rId7"/>
          <a:stretch>
            <a:fillRect/>
          </a:stretch>
        </p:blipFill>
        <p:spPr>
          <a:xfrm>
            <a:off x="3281965" y="2441686"/>
            <a:ext cx="2097619" cy="2589616"/>
          </a:xfrm>
          <a:prstGeom prst="rect">
            <a:avLst/>
          </a:prstGeom>
        </p:spPr>
      </p:pic>
      <p:sp>
        <p:nvSpPr>
          <p:cNvPr id="16" name="TextBox 15">
            <a:extLst>
              <a:ext uri="{FF2B5EF4-FFF2-40B4-BE49-F238E27FC236}">
                <a16:creationId xmlns:a16="http://schemas.microsoft.com/office/drawing/2014/main" id="{6C9B69C7-F11D-9B0C-8318-737DB03082F5}"/>
              </a:ext>
            </a:extLst>
          </p:cNvPr>
          <p:cNvSpPr txBox="1"/>
          <p:nvPr/>
        </p:nvSpPr>
        <p:spPr>
          <a:xfrm>
            <a:off x="1397946" y="26550"/>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C6525941-806F-E288-5267-28CCF9D95D45}"/>
              </a:ext>
            </a:extLst>
          </p:cNvPr>
          <p:cNvSpPr txBox="1"/>
          <p:nvPr/>
        </p:nvSpPr>
        <p:spPr>
          <a:xfrm>
            <a:off x="4265902" y="26550"/>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EC2030AE-804A-E070-A6FF-C45766A28F8C}"/>
              </a:ext>
            </a:extLst>
          </p:cNvPr>
          <p:cNvSpPr txBox="1"/>
          <p:nvPr/>
        </p:nvSpPr>
        <p:spPr>
          <a:xfrm>
            <a:off x="6007355" y="26550"/>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019B983D-C7F2-5A74-F33A-A61240BB79A6}"/>
              </a:ext>
            </a:extLst>
          </p:cNvPr>
          <p:cNvSpPr txBox="1"/>
          <p:nvPr/>
        </p:nvSpPr>
        <p:spPr>
          <a:xfrm>
            <a:off x="1754115" y="2382155"/>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C9C1AF8F-27B4-2FB8-BBE8-462F0DC63849}"/>
              </a:ext>
            </a:extLst>
          </p:cNvPr>
          <p:cNvSpPr txBox="1"/>
          <p:nvPr/>
        </p:nvSpPr>
        <p:spPr>
          <a:xfrm>
            <a:off x="3940068" y="2344004"/>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6F62D996-85CE-762A-1333-BCB99EAD2CAE}"/>
              </a:ext>
            </a:extLst>
          </p:cNvPr>
          <p:cNvSpPr txBox="1"/>
          <p:nvPr/>
        </p:nvSpPr>
        <p:spPr>
          <a:xfrm>
            <a:off x="7478266" y="2472378"/>
            <a:ext cx="1734770" cy="338554"/>
          </a:xfrm>
          <a:prstGeom prst="rect">
            <a:avLst/>
          </a:prstGeom>
          <a:noFill/>
        </p:spPr>
        <p:txBody>
          <a:bodyPr wrap="none" rtlCol="0">
            <a:spAutoFit/>
          </a:bodyPr>
          <a:lstStyle/>
          <a:p>
            <a:r>
              <a:rPr lang="en-US" sz="1600" b="1" dirty="0">
                <a:solidFill>
                  <a:srgbClr val="C00000"/>
                </a:solidFill>
              </a:rPr>
              <a:t>Rec – in JSONC</a:t>
            </a:r>
          </a:p>
        </p:txBody>
      </p:sp>
      <p:sp>
        <p:nvSpPr>
          <p:cNvPr id="22" name="Left Brace 21">
            <a:extLst>
              <a:ext uri="{FF2B5EF4-FFF2-40B4-BE49-F238E27FC236}">
                <a16:creationId xmlns:a16="http://schemas.microsoft.com/office/drawing/2014/main" id="{9A63F85D-903D-A1DB-34DF-BCC9FBB66054}"/>
              </a:ext>
            </a:extLst>
          </p:cNvPr>
          <p:cNvSpPr/>
          <p:nvPr/>
        </p:nvSpPr>
        <p:spPr>
          <a:xfrm>
            <a:off x="198262" y="195827"/>
            <a:ext cx="134455" cy="65706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CA60C39-3910-6731-8F39-7C3ACBF3EBA8}"/>
              </a:ext>
            </a:extLst>
          </p:cNvPr>
          <p:cNvSpPr/>
          <p:nvPr/>
        </p:nvSpPr>
        <p:spPr>
          <a:xfrm>
            <a:off x="815240" y="2563883"/>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38A6AE6E-DE30-3BF6-6E53-713CF409943F}"/>
              </a:ext>
            </a:extLst>
          </p:cNvPr>
          <p:cNvSpPr/>
          <p:nvPr/>
        </p:nvSpPr>
        <p:spPr>
          <a:xfrm>
            <a:off x="2540594" y="195827"/>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DD721604-CB23-5A3D-D49D-16D8211EF1B3}"/>
              </a:ext>
            </a:extLst>
          </p:cNvPr>
          <p:cNvSpPr/>
          <p:nvPr/>
        </p:nvSpPr>
        <p:spPr>
          <a:xfrm>
            <a:off x="3201393" y="2538981"/>
            <a:ext cx="93043" cy="683904"/>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B5ACAB82-5781-7F2A-AD0C-6EBBD3527626}"/>
              </a:ext>
            </a:extLst>
          </p:cNvPr>
          <p:cNvSpPr/>
          <p:nvPr/>
        </p:nvSpPr>
        <p:spPr>
          <a:xfrm>
            <a:off x="4765644" y="140729"/>
            <a:ext cx="111417" cy="44875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88339BC1-A59C-2EEB-1301-E5BC1F636457}"/>
              </a:ext>
            </a:extLst>
          </p:cNvPr>
          <p:cNvSpPr/>
          <p:nvPr/>
        </p:nvSpPr>
        <p:spPr>
          <a:xfrm>
            <a:off x="5947763" y="2644151"/>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803F1662-4870-96E4-B3CD-9624FC9BE2C4}"/>
              </a:ext>
            </a:extLst>
          </p:cNvPr>
          <p:cNvSpPr/>
          <p:nvPr/>
        </p:nvSpPr>
        <p:spPr>
          <a:xfrm>
            <a:off x="4765644" y="1992936"/>
            <a:ext cx="111417" cy="448750"/>
          </a:xfrm>
          <a:prstGeom prst="leftBrace">
            <a:avLst/>
          </a:prstGeom>
          <a:ln w="19050">
            <a:solidFill>
              <a:srgbClr val="0057B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F10D6FFD-1F6B-D35F-890B-E7C0726954F0}"/>
              </a:ext>
            </a:extLst>
          </p:cNvPr>
          <p:cNvSpPr/>
          <p:nvPr/>
        </p:nvSpPr>
        <p:spPr>
          <a:xfrm>
            <a:off x="5947763" y="3603774"/>
            <a:ext cx="119183" cy="293669"/>
          </a:xfrm>
          <a:prstGeom prst="leftBrac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7FBDD52E-C339-F720-A149-BFA9F05105FA}"/>
              </a:ext>
            </a:extLst>
          </p:cNvPr>
          <p:cNvSpPr/>
          <p:nvPr/>
        </p:nvSpPr>
        <p:spPr>
          <a:xfrm>
            <a:off x="3180548" y="3351099"/>
            <a:ext cx="122263" cy="195266"/>
          </a:xfrm>
          <a:prstGeom prst="leftBrac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316E4130-13C8-286C-426B-16B6582C7F70}"/>
              </a:ext>
            </a:extLst>
          </p:cNvPr>
          <p:cNvSpPr/>
          <p:nvPr/>
        </p:nvSpPr>
        <p:spPr>
          <a:xfrm>
            <a:off x="815240" y="3351099"/>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61BAEAE8-0C57-191F-271A-51B1CBF29CC6}"/>
              </a:ext>
            </a:extLst>
          </p:cNvPr>
          <p:cNvSpPr/>
          <p:nvPr/>
        </p:nvSpPr>
        <p:spPr>
          <a:xfrm>
            <a:off x="198262" y="957669"/>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0F857261-1823-9019-2B63-6AD4DD1D6759}"/>
              </a:ext>
            </a:extLst>
          </p:cNvPr>
          <p:cNvSpPr/>
          <p:nvPr/>
        </p:nvSpPr>
        <p:spPr>
          <a:xfrm>
            <a:off x="2520271" y="720967"/>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BB258E90-0AF6-25AF-06C2-F1ED6E95DAE2}"/>
              </a:ext>
            </a:extLst>
          </p:cNvPr>
          <p:cNvSpPr/>
          <p:nvPr/>
        </p:nvSpPr>
        <p:spPr>
          <a:xfrm>
            <a:off x="4765644" y="720967"/>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D88C2B8-3F7D-380F-383D-203FA3436B2D}"/>
              </a:ext>
            </a:extLst>
          </p:cNvPr>
          <p:cNvCxnSpPr>
            <a:cxnSpLocks/>
          </p:cNvCxnSpPr>
          <p:nvPr/>
        </p:nvCxnSpPr>
        <p:spPr>
          <a:xfrm>
            <a:off x="6090589" y="3986295"/>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61B56494-68F8-AC5D-D77B-3A6C90876583}"/>
              </a:ext>
            </a:extLst>
          </p:cNvPr>
          <p:cNvCxnSpPr>
            <a:cxnSpLocks/>
          </p:cNvCxnSpPr>
          <p:nvPr/>
        </p:nvCxnSpPr>
        <p:spPr>
          <a:xfrm>
            <a:off x="3138613" y="3856382"/>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4EDFE9E0-9CE3-AB40-2D74-61774BF91A50}"/>
              </a:ext>
            </a:extLst>
          </p:cNvPr>
          <p:cNvCxnSpPr>
            <a:cxnSpLocks/>
          </p:cNvCxnSpPr>
          <p:nvPr/>
        </p:nvCxnSpPr>
        <p:spPr>
          <a:xfrm>
            <a:off x="766016" y="3640433"/>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DB0E505C-12C2-3F25-95EC-3BB16DF35B7A}"/>
              </a:ext>
            </a:extLst>
          </p:cNvPr>
          <p:cNvCxnSpPr>
            <a:cxnSpLocks/>
          </p:cNvCxnSpPr>
          <p:nvPr/>
        </p:nvCxnSpPr>
        <p:spPr>
          <a:xfrm>
            <a:off x="2540594" y="1017154"/>
            <a:ext cx="1614320" cy="0"/>
          </a:xfrm>
          <a:prstGeom prst="line">
            <a:avLst/>
          </a:prstGeom>
          <a:ln w="28575">
            <a:solidFill>
              <a:srgbClr val="00B050"/>
            </a:solidFill>
            <a:prstDash val="soli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4E7F5D4D-E9CE-DF2A-39FE-CAB3204DFEF9}"/>
              </a:ext>
            </a:extLst>
          </p:cNvPr>
          <p:cNvCxnSpPr>
            <a:cxnSpLocks/>
          </p:cNvCxnSpPr>
          <p:nvPr/>
        </p:nvCxnSpPr>
        <p:spPr>
          <a:xfrm>
            <a:off x="245142" y="1301968"/>
            <a:ext cx="1614320" cy="0"/>
          </a:xfrm>
          <a:prstGeom prst="line">
            <a:avLst/>
          </a:prstGeom>
          <a:ln w="28575">
            <a:solidFill>
              <a:srgbClr val="00B050"/>
            </a:solidFill>
            <a:prstDash val="dash"/>
          </a:ln>
        </p:spPr>
        <p:style>
          <a:lnRef idx="1">
            <a:schemeClr val="accent2"/>
          </a:lnRef>
          <a:fillRef idx="0">
            <a:schemeClr val="accent2"/>
          </a:fillRef>
          <a:effectRef idx="0">
            <a:schemeClr val="accent2"/>
          </a:effectRef>
          <a:fontRef idx="minor">
            <a:schemeClr val="tx1"/>
          </a:fontRef>
        </p:style>
      </p:cxnSp>
      <p:sp>
        <p:nvSpPr>
          <p:cNvPr id="40" name="Left Brace 39">
            <a:extLst>
              <a:ext uri="{FF2B5EF4-FFF2-40B4-BE49-F238E27FC236}">
                <a16:creationId xmlns:a16="http://schemas.microsoft.com/office/drawing/2014/main" id="{CAFD9A5B-8235-57C6-436C-8F9C0578061F}"/>
              </a:ext>
            </a:extLst>
          </p:cNvPr>
          <p:cNvSpPr/>
          <p:nvPr/>
        </p:nvSpPr>
        <p:spPr>
          <a:xfrm>
            <a:off x="6066946" y="4229615"/>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74B53364-29E8-EC5F-261E-2C868C337B89}"/>
              </a:ext>
            </a:extLst>
          </p:cNvPr>
          <p:cNvSpPr/>
          <p:nvPr/>
        </p:nvSpPr>
        <p:spPr>
          <a:xfrm>
            <a:off x="3222373" y="4105055"/>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2" name="Left Brace 41">
            <a:extLst>
              <a:ext uri="{FF2B5EF4-FFF2-40B4-BE49-F238E27FC236}">
                <a16:creationId xmlns:a16="http://schemas.microsoft.com/office/drawing/2014/main" id="{892AE0F2-5EFB-5331-C42E-23CADF5E4608}"/>
              </a:ext>
            </a:extLst>
          </p:cNvPr>
          <p:cNvSpPr/>
          <p:nvPr/>
        </p:nvSpPr>
        <p:spPr>
          <a:xfrm>
            <a:off x="2541130" y="172154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3" name="Left Brace 42">
            <a:extLst>
              <a:ext uri="{FF2B5EF4-FFF2-40B4-BE49-F238E27FC236}">
                <a16:creationId xmlns:a16="http://schemas.microsoft.com/office/drawing/2014/main" id="{EB55BEFD-66A6-3BBA-C8FB-41BCA6E2FD74}"/>
              </a:ext>
            </a:extLst>
          </p:cNvPr>
          <p:cNvSpPr/>
          <p:nvPr/>
        </p:nvSpPr>
        <p:spPr>
          <a:xfrm>
            <a:off x="903297" y="3923221"/>
            <a:ext cx="104192" cy="62754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4" name="Left Brace 43">
            <a:extLst>
              <a:ext uri="{FF2B5EF4-FFF2-40B4-BE49-F238E27FC236}">
                <a16:creationId xmlns:a16="http://schemas.microsoft.com/office/drawing/2014/main" id="{8FD154EA-9B96-3FD6-50C3-C19141CBCE8B}"/>
              </a:ext>
            </a:extLst>
          </p:cNvPr>
          <p:cNvSpPr/>
          <p:nvPr/>
        </p:nvSpPr>
        <p:spPr>
          <a:xfrm>
            <a:off x="4771634" y="112840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030A0"/>
              </a:solidFill>
            </a:endParaRPr>
          </a:p>
        </p:txBody>
      </p:sp>
      <p:sp>
        <p:nvSpPr>
          <p:cNvPr id="47" name="Left Brace 46">
            <a:extLst>
              <a:ext uri="{FF2B5EF4-FFF2-40B4-BE49-F238E27FC236}">
                <a16:creationId xmlns:a16="http://schemas.microsoft.com/office/drawing/2014/main" id="{9F4F6E22-1622-A394-C1BD-403D67BD1EBD}"/>
              </a:ext>
            </a:extLst>
          </p:cNvPr>
          <p:cNvSpPr/>
          <p:nvPr/>
        </p:nvSpPr>
        <p:spPr>
          <a:xfrm>
            <a:off x="207438" y="1564450"/>
            <a:ext cx="122263" cy="7190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48" name="Straight Connector 47">
            <a:extLst>
              <a:ext uri="{FF2B5EF4-FFF2-40B4-BE49-F238E27FC236}">
                <a16:creationId xmlns:a16="http://schemas.microsoft.com/office/drawing/2014/main" id="{F1E44389-B43D-0532-166B-3530E6738068}"/>
              </a:ext>
            </a:extLst>
          </p:cNvPr>
          <p:cNvCxnSpPr>
            <a:cxnSpLocks/>
          </p:cNvCxnSpPr>
          <p:nvPr/>
        </p:nvCxnSpPr>
        <p:spPr>
          <a:xfrm>
            <a:off x="6090589" y="5060844"/>
            <a:ext cx="110469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8DDCB42C-E446-D73C-55E7-A07B53875073}"/>
              </a:ext>
            </a:extLst>
          </p:cNvPr>
          <p:cNvCxnSpPr>
            <a:cxnSpLocks/>
          </p:cNvCxnSpPr>
          <p:nvPr/>
        </p:nvCxnSpPr>
        <p:spPr>
          <a:xfrm>
            <a:off x="3302811" y="4960910"/>
            <a:ext cx="127978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B764DE01-BE0D-31D8-9EC2-91CEE699D690}"/>
              </a:ext>
            </a:extLst>
          </p:cNvPr>
          <p:cNvCxnSpPr>
            <a:cxnSpLocks/>
          </p:cNvCxnSpPr>
          <p:nvPr/>
        </p:nvCxnSpPr>
        <p:spPr>
          <a:xfrm flipV="1">
            <a:off x="844782" y="3864236"/>
            <a:ext cx="1535075" cy="9397"/>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0399ADEF-3A69-DE3C-C115-2176093F3A0A}"/>
              </a:ext>
            </a:extLst>
          </p:cNvPr>
          <p:cNvCxnSpPr>
            <a:cxnSpLocks/>
          </p:cNvCxnSpPr>
          <p:nvPr/>
        </p:nvCxnSpPr>
        <p:spPr>
          <a:xfrm>
            <a:off x="4866570" y="1934665"/>
            <a:ext cx="10813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ED7D3839-4BA5-1257-768E-626D3A260E30}"/>
              </a:ext>
            </a:extLst>
          </p:cNvPr>
          <p:cNvCxnSpPr>
            <a:cxnSpLocks/>
          </p:cNvCxnSpPr>
          <p:nvPr/>
        </p:nvCxnSpPr>
        <p:spPr>
          <a:xfrm>
            <a:off x="2660313" y="2504223"/>
            <a:ext cx="581366"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369349FB-8B81-927D-D5AD-82BDF68C603A}"/>
              </a:ext>
            </a:extLst>
          </p:cNvPr>
          <p:cNvCxnSpPr>
            <a:cxnSpLocks/>
          </p:cNvCxnSpPr>
          <p:nvPr/>
        </p:nvCxnSpPr>
        <p:spPr>
          <a:xfrm>
            <a:off x="426122" y="2398011"/>
            <a:ext cx="581366"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389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7FA94-CF63-8E07-ECC4-52EC4BE6F05A}"/>
              </a:ext>
            </a:extLst>
          </p:cNvPr>
          <p:cNvPicPr>
            <a:picLocks noChangeAspect="1"/>
          </p:cNvPicPr>
          <p:nvPr/>
        </p:nvPicPr>
        <p:blipFill>
          <a:blip r:embed="rId2"/>
          <a:stretch>
            <a:fillRect/>
          </a:stretch>
        </p:blipFill>
        <p:spPr>
          <a:xfrm>
            <a:off x="815627" y="0"/>
            <a:ext cx="3635290" cy="5143500"/>
          </a:xfrm>
          <a:prstGeom prst="rect">
            <a:avLst/>
          </a:prstGeom>
        </p:spPr>
      </p:pic>
      <p:pic>
        <p:nvPicPr>
          <p:cNvPr id="7" name="Picture 6">
            <a:extLst>
              <a:ext uri="{FF2B5EF4-FFF2-40B4-BE49-F238E27FC236}">
                <a16:creationId xmlns:a16="http://schemas.microsoft.com/office/drawing/2014/main" id="{796653E8-B8A5-EE9F-A2FC-F98A9DC4F0A5}"/>
              </a:ext>
            </a:extLst>
          </p:cNvPr>
          <p:cNvPicPr>
            <a:picLocks noChangeAspect="1"/>
          </p:cNvPicPr>
          <p:nvPr/>
        </p:nvPicPr>
        <p:blipFill>
          <a:blip r:embed="rId3"/>
          <a:stretch>
            <a:fillRect/>
          </a:stretch>
        </p:blipFill>
        <p:spPr>
          <a:xfrm>
            <a:off x="5711253" y="9427"/>
            <a:ext cx="3389435" cy="5143500"/>
          </a:xfrm>
          <a:prstGeom prst="rect">
            <a:avLst/>
          </a:prstGeom>
        </p:spPr>
      </p:pic>
      <p:sp>
        <p:nvSpPr>
          <p:cNvPr id="8" name="TextBox 7">
            <a:extLst>
              <a:ext uri="{FF2B5EF4-FFF2-40B4-BE49-F238E27FC236}">
                <a16:creationId xmlns:a16="http://schemas.microsoft.com/office/drawing/2014/main" id="{04458D12-9295-26EE-BC04-633032157F51}"/>
              </a:ext>
            </a:extLst>
          </p:cNvPr>
          <p:cNvSpPr txBox="1"/>
          <p:nvPr/>
        </p:nvSpPr>
        <p:spPr>
          <a:xfrm>
            <a:off x="0" y="279487"/>
            <a:ext cx="1329128" cy="923330"/>
          </a:xfrm>
          <a:prstGeom prst="rect">
            <a:avLst/>
          </a:prstGeom>
          <a:noFill/>
        </p:spPr>
        <p:txBody>
          <a:bodyPr wrap="square" rtlCol="0">
            <a:spAutoFit/>
          </a:bodyPr>
          <a:lstStyle/>
          <a:p>
            <a:r>
              <a:rPr lang="en-US" dirty="0"/>
              <a:t>CCD – Allergy snippet</a:t>
            </a:r>
          </a:p>
        </p:txBody>
      </p:sp>
      <p:sp>
        <p:nvSpPr>
          <p:cNvPr id="9" name="TextBox 8">
            <a:extLst>
              <a:ext uri="{FF2B5EF4-FFF2-40B4-BE49-F238E27FC236}">
                <a16:creationId xmlns:a16="http://schemas.microsoft.com/office/drawing/2014/main" id="{3CE0C467-81AD-E8EF-E108-B21B3C204AB0}"/>
              </a:ext>
            </a:extLst>
          </p:cNvPr>
          <p:cNvSpPr txBox="1"/>
          <p:nvPr/>
        </p:nvSpPr>
        <p:spPr>
          <a:xfrm>
            <a:off x="4450917" y="279487"/>
            <a:ext cx="1329128" cy="923330"/>
          </a:xfrm>
          <a:prstGeom prst="rect">
            <a:avLst/>
          </a:prstGeom>
          <a:noFill/>
        </p:spPr>
        <p:txBody>
          <a:bodyPr wrap="square" rtlCol="0">
            <a:spAutoFit/>
          </a:bodyPr>
          <a:lstStyle/>
          <a:p>
            <a:r>
              <a:rPr lang="en-US" dirty="0"/>
              <a:t>FHIR – Allergy snippet</a:t>
            </a:r>
          </a:p>
        </p:txBody>
      </p:sp>
    </p:spTree>
    <p:extLst>
      <p:ext uri="{BB962C8B-B14F-4D97-AF65-F5344CB8AC3E}">
        <p14:creationId xmlns:p14="http://schemas.microsoft.com/office/powerpoint/2010/main" val="366418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Immunization</a:t>
            </a:r>
          </a:p>
        </p:txBody>
      </p:sp>
    </p:spTree>
    <p:extLst>
      <p:ext uri="{BB962C8B-B14F-4D97-AF65-F5344CB8AC3E}">
        <p14:creationId xmlns:p14="http://schemas.microsoft.com/office/powerpoint/2010/main" val="312651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1F6AA-571C-163D-ADFA-4C6CD407CB91}"/>
              </a:ext>
            </a:extLst>
          </p:cNvPr>
          <p:cNvPicPr>
            <a:picLocks noChangeAspect="1"/>
          </p:cNvPicPr>
          <p:nvPr/>
        </p:nvPicPr>
        <p:blipFill>
          <a:blip r:embed="rId2"/>
          <a:stretch>
            <a:fillRect/>
          </a:stretch>
        </p:blipFill>
        <p:spPr>
          <a:xfrm>
            <a:off x="6192297" y="2599656"/>
            <a:ext cx="2911795" cy="2212834"/>
          </a:xfrm>
          <a:prstGeom prst="rect">
            <a:avLst/>
          </a:prstGeom>
        </p:spPr>
      </p:pic>
      <p:pic>
        <p:nvPicPr>
          <p:cNvPr id="7" name="Picture 6">
            <a:extLst>
              <a:ext uri="{FF2B5EF4-FFF2-40B4-BE49-F238E27FC236}">
                <a16:creationId xmlns:a16="http://schemas.microsoft.com/office/drawing/2014/main" id="{D51497DA-7A61-6B49-F15F-2DEA3242E9DA}"/>
              </a:ext>
            </a:extLst>
          </p:cNvPr>
          <p:cNvPicPr>
            <a:picLocks noChangeAspect="1"/>
          </p:cNvPicPr>
          <p:nvPr/>
        </p:nvPicPr>
        <p:blipFill>
          <a:blip r:embed="rId3"/>
          <a:stretch>
            <a:fillRect/>
          </a:stretch>
        </p:blipFill>
        <p:spPr>
          <a:xfrm>
            <a:off x="329318" y="159894"/>
            <a:ext cx="2479212" cy="2520221"/>
          </a:xfrm>
          <a:prstGeom prst="rect">
            <a:avLst/>
          </a:prstGeom>
        </p:spPr>
      </p:pic>
      <p:pic>
        <p:nvPicPr>
          <p:cNvPr id="9" name="Picture 8">
            <a:extLst>
              <a:ext uri="{FF2B5EF4-FFF2-40B4-BE49-F238E27FC236}">
                <a16:creationId xmlns:a16="http://schemas.microsoft.com/office/drawing/2014/main" id="{65E206FA-9266-7488-CFE7-BCF081BA0CFC}"/>
              </a:ext>
            </a:extLst>
          </p:cNvPr>
          <p:cNvPicPr>
            <a:picLocks noChangeAspect="1"/>
          </p:cNvPicPr>
          <p:nvPr/>
        </p:nvPicPr>
        <p:blipFill>
          <a:blip r:embed="rId4"/>
          <a:stretch>
            <a:fillRect/>
          </a:stretch>
        </p:blipFill>
        <p:spPr>
          <a:xfrm>
            <a:off x="2875690" y="159894"/>
            <a:ext cx="2935486" cy="2520222"/>
          </a:xfrm>
          <a:prstGeom prst="rect">
            <a:avLst/>
          </a:prstGeom>
        </p:spPr>
      </p:pic>
      <p:pic>
        <p:nvPicPr>
          <p:cNvPr id="11" name="Picture 10">
            <a:extLst>
              <a:ext uri="{FF2B5EF4-FFF2-40B4-BE49-F238E27FC236}">
                <a16:creationId xmlns:a16="http://schemas.microsoft.com/office/drawing/2014/main" id="{4D1689B1-AEB9-3C75-DD37-3A834311A734}"/>
              </a:ext>
            </a:extLst>
          </p:cNvPr>
          <p:cNvPicPr>
            <a:picLocks noChangeAspect="1"/>
          </p:cNvPicPr>
          <p:nvPr/>
        </p:nvPicPr>
        <p:blipFill>
          <a:blip r:embed="rId5"/>
          <a:stretch>
            <a:fillRect/>
          </a:stretch>
        </p:blipFill>
        <p:spPr>
          <a:xfrm>
            <a:off x="5870589" y="159894"/>
            <a:ext cx="3095624" cy="2166937"/>
          </a:xfrm>
          <a:prstGeom prst="rect">
            <a:avLst/>
          </a:prstGeom>
        </p:spPr>
      </p:pic>
      <p:pic>
        <p:nvPicPr>
          <p:cNvPr id="13" name="Picture 12">
            <a:extLst>
              <a:ext uri="{FF2B5EF4-FFF2-40B4-BE49-F238E27FC236}">
                <a16:creationId xmlns:a16="http://schemas.microsoft.com/office/drawing/2014/main" id="{7FB76D1C-B728-E5BF-3DAA-4F9683C5AF83}"/>
              </a:ext>
            </a:extLst>
          </p:cNvPr>
          <p:cNvPicPr>
            <a:picLocks noChangeAspect="1"/>
          </p:cNvPicPr>
          <p:nvPr/>
        </p:nvPicPr>
        <p:blipFill>
          <a:blip r:embed="rId6"/>
          <a:stretch>
            <a:fillRect/>
          </a:stretch>
        </p:blipFill>
        <p:spPr>
          <a:xfrm>
            <a:off x="1004868" y="2717591"/>
            <a:ext cx="2424839" cy="2463385"/>
          </a:xfrm>
          <a:prstGeom prst="rect">
            <a:avLst/>
          </a:prstGeom>
        </p:spPr>
      </p:pic>
      <p:pic>
        <p:nvPicPr>
          <p:cNvPr id="15" name="Picture 14">
            <a:extLst>
              <a:ext uri="{FF2B5EF4-FFF2-40B4-BE49-F238E27FC236}">
                <a16:creationId xmlns:a16="http://schemas.microsoft.com/office/drawing/2014/main" id="{CD4A6C80-FA21-A657-7328-3CFC501AE355}"/>
              </a:ext>
            </a:extLst>
          </p:cNvPr>
          <p:cNvPicPr>
            <a:picLocks noChangeAspect="1"/>
          </p:cNvPicPr>
          <p:nvPr/>
        </p:nvPicPr>
        <p:blipFill>
          <a:blip r:embed="rId7"/>
          <a:stretch>
            <a:fillRect/>
          </a:stretch>
        </p:blipFill>
        <p:spPr>
          <a:xfrm>
            <a:off x="3496867" y="2680115"/>
            <a:ext cx="2746316" cy="2463385"/>
          </a:xfrm>
          <a:prstGeom prst="rect">
            <a:avLst/>
          </a:prstGeom>
        </p:spPr>
      </p:pic>
      <p:sp>
        <p:nvSpPr>
          <p:cNvPr id="16" name="TextBox 15">
            <a:extLst>
              <a:ext uri="{FF2B5EF4-FFF2-40B4-BE49-F238E27FC236}">
                <a16:creationId xmlns:a16="http://schemas.microsoft.com/office/drawing/2014/main" id="{A67B3662-E12B-285F-C3F2-BA5CE8739C1A}"/>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83704FF3-494F-FF67-310B-DE7F0DE1D23C}"/>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6F7B7E32-519A-7A7A-AA6C-EB6D9EB6E0EC}"/>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78B2C376-FCA0-1EA4-638F-3DDB460838B6}"/>
              </a:ext>
            </a:extLst>
          </p:cNvPr>
          <p:cNvSpPr txBox="1"/>
          <p:nvPr/>
        </p:nvSpPr>
        <p:spPr>
          <a:xfrm>
            <a:off x="2593564" y="2798469"/>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E89391B3-9EE1-B6C7-E6AD-ADF7358609DA}"/>
              </a:ext>
            </a:extLst>
          </p:cNvPr>
          <p:cNvSpPr txBox="1"/>
          <p:nvPr/>
        </p:nvSpPr>
        <p:spPr>
          <a:xfrm>
            <a:off x="4902020" y="2798469"/>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E481AA08-AD22-63ED-38B3-81B6D29EF80F}"/>
              </a:ext>
            </a:extLst>
          </p:cNvPr>
          <p:cNvSpPr txBox="1"/>
          <p:nvPr/>
        </p:nvSpPr>
        <p:spPr>
          <a:xfrm>
            <a:off x="7691594" y="279518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4" name="Straight Connector 23">
            <a:extLst>
              <a:ext uri="{FF2B5EF4-FFF2-40B4-BE49-F238E27FC236}">
                <a16:creationId xmlns:a16="http://schemas.microsoft.com/office/drawing/2014/main" id="{D2777DFF-488E-48DD-C9FE-3C0D2B2F1286}"/>
              </a:ext>
            </a:extLst>
          </p:cNvPr>
          <p:cNvCxnSpPr>
            <a:cxnSpLocks/>
          </p:cNvCxnSpPr>
          <p:nvPr/>
        </p:nvCxnSpPr>
        <p:spPr>
          <a:xfrm>
            <a:off x="465868" y="447529"/>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2CACABAD-D866-5285-FC7A-C28903652A24}"/>
              </a:ext>
            </a:extLst>
          </p:cNvPr>
          <p:cNvCxnSpPr>
            <a:cxnSpLocks/>
          </p:cNvCxnSpPr>
          <p:nvPr/>
        </p:nvCxnSpPr>
        <p:spPr>
          <a:xfrm>
            <a:off x="378936" y="339957"/>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4FB81A93-9A2A-CA5E-7780-0F1065A8FFED}"/>
              </a:ext>
            </a:extLst>
          </p:cNvPr>
          <p:cNvCxnSpPr>
            <a:cxnSpLocks/>
          </p:cNvCxnSpPr>
          <p:nvPr/>
        </p:nvCxnSpPr>
        <p:spPr>
          <a:xfrm>
            <a:off x="2962622" y="540291"/>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BD719146-BF3A-0AA8-9782-D98C4966F909}"/>
              </a:ext>
            </a:extLst>
          </p:cNvPr>
          <p:cNvCxnSpPr>
            <a:cxnSpLocks/>
          </p:cNvCxnSpPr>
          <p:nvPr/>
        </p:nvCxnSpPr>
        <p:spPr>
          <a:xfrm>
            <a:off x="2875690" y="432719"/>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EB1C1EBF-32A4-FFA4-A031-BA79C952CD29}"/>
              </a:ext>
            </a:extLst>
          </p:cNvPr>
          <p:cNvCxnSpPr>
            <a:cxnSpLocks/>
          </p:cNvCxnSpPr>
          <p:nvPr/>
        </p:nvCxnSpPr>
        <p:spPr>
          <a:xfrm>
            <a:off x="6033875" y="540291"/>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9D29E19C-B3D2-ABA0-8B0D-30A662FBED0B}"/>
              </a:ext>
            </a:extLst>
          </p:cNvPr>
          <p:cNvCxnSpPr>
            <a:cxnSpLocks/>
          </p:cNvCxnSpPr>
          <p:nvPr/>
        </p:nvCxnSpPr>
        <p:spPr>
          <a:xfrm>
            <a:off x="5946943" y="432719"/>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0B58537-12FD-CB78-5CA3-94B26D40CE15}"/>
              </a:ext>
            </a:extLst>
          </p:cNvPr>
          <p:cNvCxnSpPr>
            <a:cxnSpLocks/>
            <a:endCxn id="21" idx="1"/>
          </p:cNvCxnSpPr>
          <p:nvPr/>
        </p:nvCxnSpPr>
        <p:spPr>
          <a:xfrm flipV="1">
            <a:off x="6293704" y="2949070"/>
            <a:ext cx="1397890" cy="963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4AA29C45-660D-3993-1B7D-F1F5F3361A51}"/>
              </a:ext>
            </a:extLst>
          </p:cNvPr>
          <p:cNvCxnSpPr>
            <a:cxnSpLocks/>
          </p:cNvCxnSpPr>
          <p:nvPr/>
        </p:nvCxnSpPr>
        <p:spPr>
          <a:xfrm>
            <a:off x="6206772" y="2866123"/>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C4FBC8-48A9-AB7F-33AA-65630624854E}"/>
              </a:ext>
            </a:extLst>
          </p:cNvPr>
          <p:cNvCxnSpPr>
            <a:cxnSpLocks/>
          </p:cNvCxnSpPr>
          <p:nvPr/>
        </p:nvCxnSpPr>
        <p:spPr>
          <a:xfrm>
            <a:off x="3536273" y="2958704"/>
            <a:ext cx="1333752"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58119C7B-A062-FB92-2E72-CB8D95E9CBFE}"/>
              </a:ext>
            </a:extLst>
          </p:cNvPr>
          <p:cNvCxnSpPr>
            <a:cxnSpLocks/>
          </p:cNvCxnSpPr>
          <p:nvPr/>
        </p:nvCxnSpPr>
        <p:spPr>
          <a:xfrm>
            <a:off x="1091800" y="3446027"/>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F342150F-348D-9B36-B995-C921D7D98F41}"/>
              </a:ext>
            </a:extLst>
          </p:cNvPr>
          <p:cNvCxnSpPr>
            <a:cxnSpLocks/>
          </p:cNvCxnSpPr>
          <p:nvPr/>
        </p:nvCxnSpPr>
        <p:spPr>
          <a:xfrm>
            <a:off x="1004868" y="333845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3FE4CD1C-3555-91F9-15FC-E54CE158C882}"/>
              </a:ext>
            </a:extLst>
          </p:cNvPr>
          <p:cNvCxnSpPr>
            <a:cxnSpLocks/>
          </p:cNvCxnSpPr>
          <p:nvPr/>
        </p:nvCxnSpPr>
        <p:spPr>
          <a:xfrm>
            <a:off x="2851352" y="266411"/>
            <a:ext cx="2937228" cy="3637"/>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79DC6AB-CC81-F697-E2E2-60370C5EF075}"/>
              </a:ext>
            </a:extLst>
          </p:cNvPr>
          <p:cNvCxnSpPr>
            <a:cxnSpLocks/>
          </p:cNvCxnSpPr>
          <p:nvPr/>
        </p:nvCxnSpPr>
        <p:spPr>
          <a:xfrm>
            <a:off x="1026841" y="2813418"/>
            <a:ext cx="2373139"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F6309BBE-437F-4799-5E35-F9E8624D1AA8}"/>
              </a:ext>
            </a:extLst>
          </p:cNvPr>
          <p:cNvCxnSpPr>
            <a:cxnSpLocks/>
          </p:cNvCxnSpPr>
          <p:nvPr/>
        </p:nvCxnSpPr>
        <p:spPr>
          <a:xfrm>
            <a:off x="3590780" y="2783436"/>
            <a:ext cx="2373139"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B12B1050-3775-EBDA-53E7-D3167AF1E863}"/>
              </a:ext>
            </a:extLst>
          </p:cNvPr>
          <p:cNvCxnSpPr>
            <a:cxnSpLocks/>
          </p:cNvCxnSpPr>
          <p:nvPr/>
        </p:nvCxnSpPr>
        <p:spPr>
          <a:xfrm>
            <a:off x="6243183" y="2693483"/>
            <a:ext cx="2900817"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46" name="Left Brace 45">
            <a:extLst>
              <a:ext uri="{FF2B5EF4-FFF2-40B4-BE49-F238E27FC236}">
                <a16:creationId xmlns:a16="http://schemas.microsoft.com/office/drawing/2014/main" id="{F2BF8E40-83AA-E6D8-86DA-DB520592DA26}"/>
              </a:ext>
            </a:extLst>
          </p:cNvPr>
          <p:cNvSpPr/>
          <p:nvPr/>
        </p:nvSpPr>
        <p:spPr>
          <a:xfrm>
            <a:off x="3441476" y="2971249"/>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AA8B5060-0E3E-3AAB-8909-69A876D0C236}"/>
              </a:ext>
            </a:extLst>
          </p:cNvPr>
          <p:cNvSpPr/>
          <p:nvPr/>
        </p:nvSpPr>
        <p:spPr>
          <a:xfrm>
            <a:off x="6203553" y="3589757"/>
            <a:ext cx="122263" cy="7190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8" name="Left Brace 47">
            <a:extLst>
              <a:ext uri="{FF2B5EF4-FFF2-40B4-BE49-F238E27FC236}">
                <a16:creationId xmlns:a16="http://schemas.microsoft.com/office/drawing/2014/main" id="{DEC1BE10-164B-EABA-1CF7-6F4576B5FD9E}"/>
              </a:ext>
            </a:extLst>
          </p:cNvPr>
          <p:cNvSpPr/>
          <p:nvPr/>
        </p:nvSpPr>
        <p:spPr>
          <a:xfrm>
            <a:off x="911277" y="3465950"/>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a:extLst>
              <a:ext uri="{FF2B5EF4-FFF2-40B4-BE49-F238E27FC236}">
                <a16:creationId xmlns:a16="http://schemas.microsoft.com/office/drawing/2014/main" id="{8DE6E81F-2A06-7455-9848-3211D832D23E}"/>
              </a:ext>
            </a:extLst>
          </p:cNvPr>
          <p:cNvSpPr/>
          <p:nvPr/>
        </p:nvSpPr>
        <p:spPr>
          <a:xfrm>
            <a:off x="238249" y="69677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a:extLst>
              <a:ext uri="{FF2B5EF4-FFF2-40B4-BE49-F238E27FC236}">
                <a16:creationId xmlns:a16="http://schemas.microsoft.com/office/drawing/2014/main" id="{18DC99FC-A3BF-A4CD-9482-B62A0460A7ED}"/>
              </a:ext>
            </a:extLst>
          </p:cNvPr>
          <p:cNvSpPr/>
          <p:nvPr/>
        </p:nvSpPr>
        <p:spPr>
          <a:xfrm>
            <a:off x="2793863" y="82031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a:extLst>
              <a:ext uri="{FF2B5EF4-FFF2-40B4-BE49-F238E27FC236}">
                <a16:creationId xmlns:a16="http://schemas.microsoft.com/office/drawing/2014/main" id="{DB3A4CE1-C1BF-3B5A-DE76-2394C6C32AB3}"/>
              </a:ext>
            </a:extLst>
          </p:cNvPr>
          <p:cNvSpPr/>
          <p:nvPr/>
        </p:nvSpPr>
        <p:spPr>
          <a:xfrm>
            <a:off x="6195187" y="301308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a:extLst>
              <a:ext uri="{FF2B5EF4-FFF2-40B4-BE49-F238E27FC236}">
                <a16:creationId xmlns:a16="http://schemas.microsoft.com/office/drawing/2014/main" id="{7E5D6636-61FB-F967-202B-1B0A32DE05A0}"/>
              </a:ext>
            </a:extLst>
          </p:cNvPr>
          <p:cNvSpPr/>
          <p:nvPr/>
        </p:nvSpPr>
        <p:spPr>
          <a:xfrm>
            <a:off x="3422975" y="3694329"/>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3" name="Left Brace 52">
            <a:extLst>
              <a:ext uri="{FF2B5EF4-FFF2-40B4-BE49-F238E27FC236}">
                <a16:creationId xmlns:a16="http://schemas.microsoft.com/office/drawing/2014/main" id="{F1E4F0CB-6805-DC18-A088-483F53570BC8}"/>
              </a:ext>
            </a:extLst>
          </p:cNvPr>
          <p:cNvSpPr/>
          <p:nvPr/>
        </p:nvSpPr>
        <p:spPr>
          <a:xfrm>
            <a:off x="894874" y="4001568"/>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4" name="Left Brace 53">
            <a:extLst>
              <a:ext uri="{FF2B5EF4-FFF2-40B4-BE49-F238E27FC236}">
                <a16:creationId xmlns:a16="http://schemas.microsoft.com/office/drawing/2014/main" id="{046FA593-BD5F-94E5-ED63-93CC1BFCDC3B}"/>
              </a:ext>
            </a:extLst>
          </p:cNvPr>
          <p:cNvSpPr/>
          <p:nvPr/>
        </p:nvSpPr>
        <p:spPr>
          <a:xfrm>
            <a:off x="232653" y="136293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5" name="Left Brace 54">
            <a:extLst>
              <a:ext uri="{FF2B5EF4-FFF2-40B4-BE49-F238E27FC236}">
                <a16:creationId xmlns:a16="http://schemas.microsoft.com/office/drawing/2014/main" id="{B336FD63-AFA6-FD2E-3525-6D278B4E41D5}"/>
              </a:ext>
            </a:extLst>
          </p:cNvPr>
          <p:cNvSpPr/>
          <p:nvPr/>
        </p:nvSpPr>
        <p:spPr>
          <a:xfrm>
            <a:off x="2775583" y="136293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6" name="Left Brace 55">
            <a:extLst>
              <a:ext uri="{FF2B5EF4-FFF2-40B4-BE49-F238E27FC236}">
                <a16:creationId xmlns:a16="http://schemas.microsoft.com/office/drawing/2014/main" id="{21104DA0-2455-5155-F2FB-C79F71590F87}"/>
              </a:ext>
            </a:extLst>
          </p:cNvPr>
          <p:cNvSpPr/>
          <p:nvPr/>
        </p:nvSpPr>
        <p:spPr>
          <a:xfrm>
            <a:off x="5835514" y="731578"/>
            <a:ext cx="112767" cy="803417"/>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8" name="Left Brace 57">
            <a:extLst>
              <a:ext uri="{FF2B5EF4-FFF2-40B4-BE49-F238E27FC236}">
                <a16:creationId xmlns:a16="http://schemas.microsoft.com/office/drawing/2014/main" id="{40AE886D-0B19-DA0F-DB06-CDAAF413BFDA}"/>
              </a:ext>
            </a:extLst>
          </p:cNvPr>
          <p:cNvSpPr/>
          <p:nvPr/>
        </p:nvSpPr>
        <p:spPr>
          <a:xfrm>
            <a:off x="3440286" y="449398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9" name="Left Brace 58">
            <a:extLst>
              <a:ext uri="{FF2B5EF4-FFF2-40B4-BE49-F238E27FC236}">
                <a16:creationId xmlns:a16="http://schemas.microsoft.com/office/drawing/2014/main" id="{EFE2BF26-5B90-8350-76CA-A24891768101}"/>
              </a:ext>
            </a:extLst>
          </p:cNvPr>
          <p:cNvSpPr/>
          <p:nvPr/>
        </p:nvSpPr>
        <p:spPr>
          <a:xfrm>
            <a:off x="5845595" y="177987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0" name="Left Brace 59">
            <a:extLst>
              <a:ext uri="{FF2B5EF4-FFF2-40B4-BE49-F238E27FC236}">
                <a16:creationId xmlns:a16="http://schemas.microsoft.com/office/drawing/2014/main" id="{C527665D-EBBE-F1CE-0FD8-C18971E5C880}"/>
              </a:ext>
            </a:extLst>
          </p:cNvPr>
          <p:cNvSpPr/>
          <p:nvPr/>
        </p:nvSpPr>
        <p:spPr>
          <a:xfrm>
            <a:off x="2808530" y="2160326"/>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1" name="Left Brace 60">
            <a:extLst>
              <a:ext uri="{FF2B5EF4-FFF2-40B4-BE49-F238E27FC236}">
                <a16:creationId xmlns:a16="http://schemas.microsoft.com/office/drawing/2014/main" id="{4E16858E-9C78-707C-D732-118FB158C9DB}"/>
              </a:ext>
            </a:extLst>
          </p:cNvPr>
          <p:cNvSpPr/>
          <p:nvPr/>
        </p:nvSpPr>
        <p:spPr>
          <a:xfrm>
            <a:off x="926333" y="4746394"/>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2" name="Left Brace 61">
            <a:extLst>
              <a:ext uri="{FF2B5EF4-FFF2-40B4-BE49-F238E27FC236}">
                <a16:creationId xmlns:a16="http://schemas.microsoft.com/office/drawing/2014/main" id="{019CF340-5D86-13CB-2E58-97DE4FF8661E}"/>
              </a:ext>
            </a:extLst>
          </p:cNvPr>
          <p:cNvSpPr/>
          <p:nvPr/>
        </p:nvSpPr>
        <p:spPr>
          <a:xfrm>
            <a:off x="266556" y="2261099"/>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3" name="Left Brace 62">
            <a:extLst>
              <a:ext uri="{FF2B5EF4-FFF2-40B4-BE49-F238E27FC236}">
                <a16:creationId xmlns:a16="http://schemas.microsoft.com/office/drawing/2014/main" id="{45C90ED9-70CC-EADE-4B62-1E7B29AEBDC2}"/>
              </a:ext>
            </a:extLst>
          </p:cNvPr>
          <p:cNvSpPr/>
          <p:nvPr/>
        </p:nvSpPr>
        <p:spPr>
          <a:xfrm>
            <a:off x="6232911" y="439759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64" name="Straight Connector 63">
            <a:extLst>
              <a:ext uri="{FF2B5EF4-FFF2-40B4-BE49-F238E27FC236}">
                <a16:creationId xmlns:a16="http://schemas.microsoft.com/office/drawing/2014/main" id="{01A84C6C-7308-6186-AC99-C084CB31D07A}"/>
              </a:ext>
            </a:extLst>
          </p:cNvPr>
          <p:cNvCxnSpPr>
            <a:cxnSpLocks/>
          </p:cNvCxnSpPr>
          <p:nvPr/>
        </p:nvCxnSpPr>
        <p:spPr>
          <a:xfrm flipV="1">
            <a:off x="6293704" y="3556125"/>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BC1A12F4-3D20-4325-CD09-9CAA356BF6F9}"/>
              </a:ext>
            </a:extLst>
          </p:cNvPr>
          <p:cNvCxnSpPr>
            <a:cxnSpLocks/>
          </p:cNvCxnSpPr>
          <p:nvPr/>
        </p:nvCxnSpPr>
        <p:spPr>
          <a:xfrm flipV="1">
            <a:off x="6243183" y="47048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61485850-98A4-216E-3F0A-693357CDA4F4}"/>
              </a:ext>
            </a:extLst>
          </p:cNvPr>
          <p:cNvCxnSpPr>
            <a:cxnSpLocks/>
          </p:cNvCxnSpPr>
          <p:nvPr/>
        </p:nvCxnSpPr>
        <p:spPr>
          <a:xfrm flipV="1">
            <a:off x="6243183" y="48060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86D23F64-5B8D-C4D0-C7A9-9EDB69D12EF3}"/>
              </a:ext>
            </a:extLst>
          </p:cNvPr>
          <p:cNvCxnSpPr>
            <a:cxnSpLocks/>
          </p:cNvCxnSpPr>
          <p:nvPr/>
        </p:nvCxnSpPr>
        <p:spPr>
          <a:xfrm flipV="1">
            <a:off x="453836" y="25733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B7FDDFCB-7B51-DFB9-0F44-A5F145575DC9}"/>
              </a:ext>
            </a:extLst>
          </p:cNvPr>
          <p:cNvCxnSpPr>
            <a:cxnSpLocks/>
          </p:cNvCxnSpPr>
          <p:nvPr/>
        </p:nvCxnSpPr>
        <p:spPr>
          <a:xfrm flipV="1">
            <a:off x="453836" y="26745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9D706FD7-7B23-8065-8AFB-97A745304028}"/>
              </a:ext>
            </a:extLst>
          </p:cNvPr>
          <p:cNvCxnSpPr>
            <a:cxnSpLocks/>
          </p:cNvCxnSpPr>
          <p:nvPr/>
        </p:nvCxnSpPr>
        <p:spPr>
          <a:xfrm flipV="1">
            <a:off x="2994091" y="25733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E8B5192B-CF14-56F7-C149-928427CAA78E}"/>
              </a:ext>
            </a:extLst>
          </p:cNvPr>
          <p:cNvCxnSpPr>
            <a:cxnSpLocks/>
          </p:cNvCxnSpPr>
          <p:nvPr/>
        </p:nvCxnSpPr>
        <p:spPr>
          <a:xfrm flipV="1">
            <a:off x="2994091" y="26745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43B810C6-C9A3-D9A6-1537-2BABB1FF4B30}"/>
              </a:ext>
            </a:extLst>
          </p:cNvPr>
          <p:cNvCxnSpPr>
            <a:cxnSpLocks/>
          </p:cNvCxnSpPr>
          <p:nvPr/>
        </p:nvCxnSpPr>
        <p:spPr>
          <a:xfrm>
            <a:off x="5983354" y="2199642"/>
            <a:ext cx="2831328" cy="0"/>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122F52BE-4C29-EB15-2D26-F9FFB7291BE0}"/>
              </a:ext>
            </a:extLst>
          </p:cNvPr>
          <p:cNvCxnSpPr>
            <a:cxnSpLocks/>
          </p:cNvCxnSpPr>
          <p:nvPr/>
        </p:nvCxnSpPr>
        <p:spPr>
          <a:xfrm>
            <a:off x="5983354" y="2300853"/>
            <a:ext cx="2546049" cy="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722C59CE-C220-4BD7-65D0-45E21AD3D7AB}"/>
              </a:ext>
            </a:extLst>
          </p:cNvPr>
          <p:cNvCxnSpPr>
            <a:cxnSpLocks/>
          </p:cNvCxnSpPr>
          <p:nvPr/>
        </p:nvCxnSpPr>
        <p:spPr>
          <a:xfrm flipV="1">
            <a:off x="1078683" y="5089885"/>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F1D8E29E-1BB7-3720-F3DF-DC96AEA0D5ED}"/>
              </a:ext>
            </a:extLst>
          </p:cNvPr>
          <p:cNvCxnSpPr>
            <a:cxnSpLocks/>
          </p:cNvCxnSpPr>
          <p:nvPr/>
        </p:nvCxnSpPr>
        <p:spPr>
          <a:xfrm flipV="1">
            <a:off x="1078683" y="5191096"/>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70FCB093-B429-AC8D-056A-44A112E4E2DE}"/>
              </a:ext>
            </a:extLst>
          </p:cNvPr>
          <p:cNvCxnSpPr>
            <a:cxnSpLocks/>
          </p:cNvCxnSpPr>
          <p:nvPr/>
        </p:nvCxnSpPr>
        <p:spPr>
          <a:xfrm flipV="1">
            <a:off x="3570758" y="5137051"/>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86D3936F-96ED-1D66-E8A5-0869487B5A08}"/>
              </a:ext>
            </a:extLst>
          </p:cNvPr>
          <p:cNvCxnSpPr>
            <a:cxnSpLocks/>
          </p:cNvCxnSpPr>
          <p:nvPr/>
        </p:nvCxnSpPr>
        <p:spPr>
          <a:xfrm flipV="1">
            <a:off x="3537503" y="3645320"/>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9E21ABA9-A2F1-38AA-7E0F-4E31E55CB861}"/>
              </a:ext>
            </a:extLst>
          </p:cNvPr>
          <p:cNvCxnSpPr>
            <a:cxnSpLocks/>
          </p:cNvCxnSpPr>
          <p:nvPr/>
        </p:nvCxnSpPr>
        <p:spPr>
          <a:xfrm flipV="1">
            <a:off x="304980" y="1289809"/>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C95612A2-34AE-04DA-3215-37CB6F92EDBF}"/>
              </a:ext>
            </a:extLst>
          </p:cNvPr>
          <p:cNvCxnSpPr>
            <a:cxnSpLocks/>
          </p:cNvCxnSpPr>
          <p:nvPr/>
        </p:nvCxnSpPr>
        <p:spPr>
          <a:xfrm flipV="1">
            <a:off x="2877900" y="1330579"/>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BB1F73FD-F326-2E1A-617A-A11D00354FC3}"/>
              </a:ext>
            </a:extLst>
          </p:cNvPr>
          <p:cNvCxnSpPr>
            <a:cxnSpLocks/>
          </p:cNvCxnSpPr>
          <p:nvPr/>
        </p:nvCxnSpPr>
        <p:spPr>
          <a:xfrm flipV="1">
            <a:off x="5946943" y="661078"/>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59CE6E95-94D0-B048-9730-877CEFCF5412}"/>
              </a:ext>
            </a:extLst>
          </p:cNvPr>
          <p:cNvCxnSpPr>
            <a:cxnSpLocks/>
          </p:cNvCxnSpPr>
          <p:nvPr/>
        </p:nvCxnSpPr>
        <p:spPr>
          <a:xfrm flipV="1">
            <a:off x="1068685" y="3939326"/>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076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DD835F-CC1D-2D22-1020-F232CAC8B7B2}"/>
              </a:ext>
            </a:extLst>
          </p:cNvPr>
          <p:cNvPicPr>
            <a:picLocks noChangeAspect="1"/>
          </p:cNvPicPr>
          <p:nvPr/>
        </p:nvPicPr>
        <p:blipFill>
          <a:blip r:embed="rId2"/>
          <a:stretch>
            <a:fillRect/>
          </a:stretch>
        </p:blipFill>
        <p:spPr>
          <a:xfrm>
            <a:off x="5427646" y="2599057"/>
            <a:ext cx="3191698" cy="1715380"/>
          </a:xfrm>
          <a:prstGeom prst="rect">
            <a:avLst/>
          </a:prstGeom>
        </p:spPr>
      </p:pic>
      <p:pic>
        <p:nvPicPr>
          <p:cNvPr id="7" name="Picture 6">
            <a:extLst>
              <a:ext uri="{FF2B5EF4-FFF2-40B4-BE49-F238E27FC236}">
                <a16:creationId xmlns:a16="http://schemas.microsoft.com/office/drawing/2014/main" id="{31276D9F-CBCA-A2BC-3CA0-CA379562BCBC}"/>
              </a:ext>
            </a:extLst>
          </p:cNvPr>
          <p:cNvPicPr>
            <a:picLocks noChangeAspect="1"/>
          </p:cNvPicPr>
          <p:nvPr/>
        </p:nvPicPr>
        <p:blipFill>
          <a:blip r:embed="rId3"/>
          <a:stretch>
            <a:fillRect/>
          </a:stretch>
        </p:blipFill>
        <p:spPr>
          <a:xfrm>
            <a:off x="368113" y="374916"/>
            <a:ext cx="1579468" cy="1324715"/>
          </a:xfrm>
          <a:prstGeom prst="rect">
            <a:avLst/>
          </a:prstGeom>
        </p:spPr>
      </p:pic>
      <p:pic>
        <p:nvPicPr>
          <p:cNvPr id="9" name="Picture 8">
            <a:extLst>
              <a:ext uri="{FF2B5EF4-FFF2-40B4-BE49-F238E27FC236}">
                <a16:creationId xmlns:a16="http://schemas.microsoft.com/office/drawing/2014/main" id="{F48BA136-86E1-1F50-4B2A-F9C63B95FD6E}"/>
              </a:ext>
            </a:extLst>
          </p:cNvPr>
          <p:cNvPicPr>
            <a:picLocks noChangeAspect="1"/>
          </p:cNvPicPr>
          <p:nvPr/>
        </p:nvPicPr>
        <p:blipFill>
          <a:blip r:embed="rId4"/>
          <a:stretch>
            <a:fillRect/>
          </a:stretch>
        </p:blipFill>
        <p:spPr>
          <a:xfrm>
            <a:off x="2426646" y="305711"/>
            <a:ext cx="2232341" cy="2787839"/>
          </a:xfrm>
          <a:prstGeom prst="rect">
            <a:avLst/>
          </a:prstGeom>
        </p:spPr>
      </p:pic>
      <p:pic>
        <p:nvPicPr>
          <p:cNvPr id="11" name="Picture 10">
            <a:extLst>
              <a:ext uri="{FF2B5EF4-FFF2-40B4-BE49-F238E27FC236}">
                <a16:creationId xmlns:a16="http://schemas.microsoft.com/office/drawing/2014/main" id="{31C9D2BF-7D4B-104D-786B-63E4E1C68A6F}"/>
              </a:ext>
            </a:extLst>
          </p:cNvPr>
          <p:cNvPicPr>
            <a:picLocks noChangeAspect="1"/>
          </p:cNvPicPr>
          <p:nvPr/>
        </p:nvPicPr>
        <p:blipFill>
          <a:blip r:embed="rId5"/>
          <a:stretch>
            <a:fillRect/>
          </a:stretch>
        </p:blipFill>
        <p:spPr>
          <a:xfrm>
            <a:off x="5066210" y="407092"/>
            <a:ext cx="3659707" cy="1470633"/>
          </a:xfrm>
          <a:prstGeom prst="rect">
            <a:avLst/>
          </a:prstGeom>
        </p:spPr>
      </p:pic>
      <p:pic>
        <p:nvPicPr>
          <p:cNvPr id="13" name="Picture 12">
            <a:extLst>
              <a:ext uri="{FF2B5EF4-FFF2-40B4-BE49-F238E27FC236}">
                <a16:creationId xmlns:a16="http://schemas.microsoft.com/office/drawing/2014/main" id="{F4CD32C8-C767-5C74-8957-702CC8EF45E1}"/>
              </a:ext>
            </a:extLst>
          </p:cNvPr>
          <p:cNvPicPr>
            <a:picLocks noChangeAspect="1"/>
          </p:cNvPicPr>
          <p:nvPr/>
        </p:nvPicPr>
        <p:blipFill>
          <a:blip r:embed="rId6"/>
          <a:stretch>
            <a:fillRect/>
          </a:stretch>
        </p:blipFill>
        <p:spPr>
          <a:xfrm>
            <a:off x="370344" y="3017122"/>
            <a:ext cx="2793634" cy="853495"/>
          </a:xfrm>
          <a:prstGeom prst="rect">
            <a:avLst/>
          </a:prstGeom>
        </p:spPr>
      </p:pic>
      <p:pic>
        <p:nvPicPr>
          <p:cNvPr id="15" name="Picture 14">
            <a:extLst>
              <a:ext uri="{FF2B5EF4-FFF2-40B4-BE49-F238E27FC236}">
                <a16:creationId xmlns:a16="http://schemas.microsoft.com/office/drawing/2014/main" id="{890E6038-1FF2-2551-228D-65EF8A851E64}"/>
              </a:ext>
            </a:extLst>
          </p:cNvPr>
          <p:cNvPicPr>
            <a:picLocks noChangeAspect="1"/>
          </p:cNvPicPr>
          <p:nvPr/>
        </p:nvPicPr>
        <p:blipFill>
          <a:blip r:embed="rId7"/>
          <a:stretch>
            <a:fillRect/>
          </a:stretch>
        </p:blipFill>
        <p:spPr>
          <a:xfrm>
            <a:off x="2392722" y="3685773"/>
            <a:ext cx="2966023" cy="1050635"/>
          </a:xfrm>
          <a:prstGeom prst="rect">
            <a:avLst/>
          </a:prstGeom>
        </p:spPr>
      </p:pic>
      <p:sp>
        <p:nvSpPr>
          <p:cNvPr id="16" name="TextBox 15">
            <a:extLst>
              <a:ext uri="{FF2B5EF4-FFF2-40B4-BE49-F238E27FC236}">
                <a16:creationId xmlns:a16="http://schemas.microsoft.com/office/drawing/2014/main" id="{C58E1CF6-786F-180F-5338-7B9DBB91A289}"/>
              </a:ext>
            </a:extLst>
          </p:cNvPr>
          <p:cNvSpPr txBox="1"/>
          <p:nvPr/>
        </p:nvSpPr>
        <p:spPr>
          <a:xfrm>
            <a:off x="1473106" y="305711"/>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8000DEB0-8AFC-C31C-A5F4-B44BFE0D1BA4}"/>
              </a:ext>
            </a:extLst>
          </p:cNvPr>
          <p:cNvSpPr txBox="1"/>
          <p:nvPr/>
        </p:nvSpPr>
        <p:spPr>
          <a:xfrm>
            <a:off x="4340888" y="305711"/>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84036A38-2793-E482-8793-6BE72528C96A}"/>
              </a:ext>
            </a:extLst>
          </p:cNvPr>
          <p:cNvSpPr txBox="1"/>
          <p:nvPr/>
        </p:nvSpPr>
        <p:spPr>
          <a:xfrm>
            <a:off x="7255288" y="305711"/>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4A9BDB26-A4D9-7E7E-AEAC-93149C0443F2}"/>
              </a:ext>
            </a:extLst>
          </p:cNvPr>
          <p:cNvSpPr txBox="1"/>
          <p:nvPr/>
        </p:nvSpPr>
        <p:spPr>
          <a:xfrm>
            <a:off x="1442916" y="3009290"/>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E92359BB-335F-57BC-4FA3-E8FA4EE1383D}"/>
              </a:ext>
            </a:extLst>
          </p:cNvPr>
          <p:cNvSpPr txBox="1"/>
          <p:nvPr/>
        </p:nvSpPr>
        <p:spPr>
          <a:xfrm>
            <a:off x="3932637" y="3582791"/>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62086EB2-0430-A279-BA26-6A5F0F2E9201}"/>
              </a:ext>
            </a:extLst>
          </p:cNvPr>
          <p:cNvSpPr txBox="1"/>
          <p:nvPr/>
        </p:nvSpPr>
        <p:spPr>
          <a:xfrm>
            <a:off x="6993679" y="247397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6" name="Straight Connector 25">
            <a:extLst>
              <a:ext uri="{FF2B5EF4-FFF2-40B4-BE49-F238E27FC236}">
                <a16:creationId xmlns:a16="http://schemas.microsoft.com/office/drawing/2014/main" id="{7D76051E-8402-3A3E-1871-8F029155EEE6}"/>
              </a:ext>
            </a:extLst>
          </p:cNvPr>
          <p:cNvCxnSpPr>
            <a:cxnSpLocks/>
          </p:cNvCxnSpPr>
          <p:nvPr/>
        </p:nvCxnSpPr>
        <p:spPr>
          <a:xfrm>
            <a:off x="5427646" y="3574530"/>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6F2D0532-CF38-4BF1-B766-F049A85DA459}"/>
              </a:ext>
            </a:extLst>
          </p:cNvPr>
          <p:cNvCxnSpPr>
            <a:cxnSpLocks/>
          </p:cNvCxnSpPr>
          <p:nvPr/>
        </p:nvCxnSpPr>
        <p:spPr>
          <a:xfrm>
            <a:off x="5066210" y="1020124"/>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ABC242F-4D0F-8283-0B58-07822FE7790F}"/>
              </a:ext>
            </a:extLst>
          </p:cNvPr>
          <p:cNvCxnSpPr>
            <a:cxnSpLocks/>
          </p:cNvCxnSpPr>
          <p:nvPr/>
        </p:nvCxnSpPr>
        <p:spPr>
          <a:xfrm>
            <a:off x="370344" y="3144382"/>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2FCED560-B21D-B121-3C13-C3929420DC81}"/>
              </a:ext>
            </a:extLst>
          </p:cNvPr>
          <p:cNvCxnSpPr>
            <a:cxnSpLocks/>
          </p:cNvCxnSpPr>
          <p:nvPr/>
        </p:nvCxnSpPr>
        <p:spPr>
          <a:xfrm>
            <a:off x="479217" y="555429"/>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A4F86DC-47DD-339A-A9C3-00D2914EBA69}"/>
              </a:ext>
            </a:extLst>
          </p:cNvPr>
          <p:cNvCxnSpPr>
            <a:cxnSpLocks/>
          </p:cNvCxnSpPr>
          <p:nvPr/>
        </p:nvCxnSpPr>
        <p:spPr>
          <a:xfrm>
            <a:off x="2392722" y="4608423"/>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33" name="Left Brace 32">
            <a:extLst>
              <a:ext uri="{FF2B5EF4-FFF2-40B4-BE49-F238E27FC236}">
                <a16:creationId xmlns:a16="http://schemas.microsoft.com/office/drawing/2014/main" id="{4FC01B6E-864B-FB13-64B3-0550BD7BBC16}"/>
              </a:ext>
            </a:extLst>
          </p:cNvPr>
          <p:cNvSpPr/>
          <p:nvPr/>
        </p:nvSpPr>
        <p:spPr>
          <a:xfrm>
            <a:off x="2266332" y="3816388"/>
            <a:ext cx="114978" cy="5517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EE6F75E0-BB5B-812E-A91B-B2F34F80B819}"/>
              </a:ext>
            </a:extLst>
          </p:cNvPr>
          <p:cNvSpPr/>
          <p:nvPr/>
        </p:nvSpPr>
        <p:spPr>
          <a:xfrm>
            <a:off x="5312668" y="2713978"/>
            <a:ext cx="114978" cy="5517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33A916B9-9934-A5EF-67A8-1F9349908DC2}"/>
              </a:ext>
            </a:extLst>
          </p:cNvPr>
          <p:cNvSpPr/>
          <p:nvPr/>
        </p:nvSpPr>
        <p:spPr>
          <a:xfrm>
            <a:off x="2336598" y="305711"/>
            <a:ext cx="69642" cy="127561"/>
          </a:xfrm>
          <a:prstGeom prst="leftBrace">
            <a:avLst/>
          </a:prstGeom>
          <a:ln w="19050">
            <a:solidFill>
              <a:srgbClr val="0057B8"/>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11B2125C-B3B3-2567-6D11-CDF8718D9941}"/>
              </a:ext>
            </a:extLst>
          </p:cNvPr>
          <p:cNvSpPr/>
          <p:nvPr/>
        </p:nvSpPr>
        <p:spPr>
          <a:xfrm>
            <a:off x="5020457" y="427868"/>
            <a:ext cx="45719" cy="127561"/>
          </a:xfrm>
          <a:prstGeom prst="leftBrace">
            <a:avLst/>
          </a:prstGeom>
          <a:ln w="19050">
            <a:solidFill>
              <a:srgbClr val="0057B8"/>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CB5E6C83-A412-BEDD-8435-9417F1978766}"/>
              </a:ext>
            </a:extLst>
          </p:cNvPr>
          <p:cNvSpPr/>
          <p:nvPr/>
        </p:nvSpPr>
        <p:spPr>
          <a:xfrm>
            <a:off x="5296265" y="3630325"/>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8" name="Left Brace 37">
            <a:extLst>
              <a:ext uri="{FF2B5EF4-FFF2-40B4-BE49-F238E27FC236}">
                <a16:creationId xmlns:a16="http://schemas.microsoft.com/office/drawing/2014/main" id="{15A9C818-0CB0-E136-A3D9-C41CAEFD8897}"/>
              </a:ext>
            </a:extLst>
          </p:cNvPr>
          <p:cNvSpPr/>
          <p:nvPr/>
        </p:nvSpPr>
        <p:spPr>
          <a:xfrm>
            <a:off x="216763" y="3221520"/>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9" name="Left Brace 38">
            <a:extLst>
              <a:ext uri="{FF2B5EF4-FFF2-40B4-BE49-F238E27FC236}">
                <a16:creationId xmlns:a16="http://schemas.microsoft.com/office/drawing/2014/main" id="{823F1566-F493-CB1D-0E04-A925E45E55C2}"/>
              </a:ext>
            </a:extLst>
          </p:cNvPr>
          <p:cNvSpPr/>
          <p:nvPr/>
        </p:nvSpPr>
        <p:spPr>
          <a:xfrm>
            <a:off x="216763" y="730033"/>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0" name="Left Brace 39">
            <a:extLst>
              <a:ext uri="{FF2B5EF4-FFF2-40B4-BE49-F238E27FC236}">
                <a16:creationId xmlns:a16="http://schemas.microsoft.com/office/drawing/2014/main" id="{08731216-3521-BAA4-F426-A282CCDB5F5E}"/>
              </a:ext>
            </a:extLst>
          </p:cNvPr>
          <p:cNvSpPr/>
          <p:nvPr/>
        </p:nvSpPr>
        <p:spPr>
          <a:xfrm>
            <a:off x="4907664" y="1135381"/>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8222D24C-EF09-D6FD-9E33-BF514D9786EF}"/>
              </a:ext>
            </a:extLst>
          </p:cNvPr>
          <p:cNvSpPr/>
          <p:nvPr/>
        </p:nvSpPr>
        <p:spPr>
          <a:xfrm>
            <a:off x="2307419" y="520902"/>
            <a:ext cx="119194" cy="2285227"/>
          </a:xfrm>
          <a:prstGeom prst="leftBrace">
            <a:avLst/>
          </a:prstGeom>
          <a:ln w="19050">
            <a:solidFill>
              <a:srgbClr val="5D6767"/>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15687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2DC04-3CA9-E9F1-827A-858E7E6817CC}"/>
              </a:ext>
            </a:extLst>
          </p:cNvPr>
          <p:cNvSpPr>
            <a:spLocks noGrp="1"/>
          </p:cNvSpPr>
          <p:nvPr>
            <p:ph type="body" sz="quarter" idx="31"/>
          </p:nvPr>
        </p:nvSpPr>
        <p:spPr/>
        <p:txBody>
          <a:bodyPr/>
          <a:lstStyle/>
          <a:p>
            <a:r>
              <a:rPr lang="en-US" dirty="0"/>
              <a:t>While performer is picked up by some, the author seems to be dropped from all mappings…</a:t>
            </a:r>
          </a:p>
        </p:txBody>
      </p:sp>
      <p:pic>
        <p:nvPicPr>
          <p:cNvPr id="5" name="Picture 4">
            <a:extLst>
              <a:ext uri="{FF2B5EF4-FFF2-40B4-BE49-F238E27FC236}">
                <a16:creationId xmlns:a16="http://schemas.microsoft.com/office/drawing/2014/main" id="{15EF0EF1-109D-032C-2EDB-848AF64B4782}"/>
              </a:ext>
            </a:extLst>
          </p:cNvPr>
          <p:cNvPicPr>
            <a:picLocks noChangeAspect="1"/>
          </p:cNvPicPr>
          <p:nvPr/>
        </p:nvPicPr>
        <p:blipFill>
          <a:blip r:embed="rId2"/>
          <a:stretch>
            <a:fillRect/>
          </a:stretch>
        </p:blipFill>
        <p:spPr>
          <a:xfrm>
            <a:off x="754505" y="1546068"/>
            <a:ext cx="7634990" cy="1617074"/>
          </a:xfrm>
          <a:prstGeom prst="rect">
            <a:avLst/>
          </a:prstGeom>
        </p:spPr>
      </p:pic>
      <p:sp>
        <p:nvSpPr>
          <p:cNvPr id="3" name="TextBox 2">
            <a:extLst>
              <a:ext uri="{FF2B5EF4-FFF2-40B4-BE49-F238E27FC236}">
                <a16:creationId xmlns:a16="http://schemas.microsoft.com/office/drawing/2014/main" id="{16F54BC4-1471-2CCE-DF9D-AFD56540A809}"/>
              </a:ext>
            </a:extLst>
          </p:cNvPr>
          <p:cNvSpPr txBox="1"/>
          <p:nvPr/>
        </p:nvSpPr>
        <p:spPr>
          <a:xfrm>
            <a:off x="736296" y="3507783"/>
            <a:ext cx="7671407" cy="646331"/>
          </a:xfrm>
          <a:prstGeom prst="rect">
            <a:avLst/>
          </a:prstGeom>
          <a:noFill/>
        </p:spPr>
        <p:txBody>
          <a:bodyPr wrap="square" rtlCol="0">
            <a:spAutoFit/>
          </a:bodyPr>
          <a:lstStyle/>
          <a:p>
            <a:r>
              <a:rPr lang="en-US" dirty="0"/>
              <a:t>Since there is not “recorder” for the immunization resource, this could be mapped to provenance.</a:t>
            </a:r>
          </a:p>
        </p:txBody>
      </p:sp>
    </p:spTree>
    <p:extLst>
      <p:ext uri="{BB962C8B-B14F-4D97-AF65-F5344CB8AC3E}">
        <p14:creationId xmlns:p14="http://schemas.microsoft.com/office/powerpoint/2010/main" val="2181062491"/>
      </p:ext>
    </p:extLst>
  </p:cSld>
  <p:clrMapOvr>
    <a:masterClrMapping/>
  </p:clrMapOvr>
</p:sld>
</file>

<file path=ppt/theme/theme1.xml><?xml version="1.0" encoding="utf-8"?>
<a:theme xmlns:a="http://schemas.openxmlformats.org/drawingml/2006/main" name="Office Theme">
  <a:themeElements>
    <a:clrScheme name="Diameter Health">
      <a:dk1>
        <a:sysClr val="windowText" lastClr="000000"/>
      </a:dk1>
      <a:lt1>
        <a:sysClr val="window" lastClr="FFFFFF"/>
      </a:lt1>
      <a:dk2>
        <a:srgbClr val="0057B8"/>
      </a:dk2>
      <a:lt2>
        <a:srgbClr val="EEECE1"/>
      </a:lt2>
      <a:accent1>
        <a:srgbClr val="919D9D"/>
      </a:accent1>
      <a:accent2>
        <a:srgbClr val="F08F1F"/>
      </a:accent2>
      <a:accent3>
        <a:srgbClr val="6DBE40"/>
      </a:accent3>
      <a:accent4>
        <a:srgbClr val="784A90"/>
      </a:accent4>
      <a:accent5>
        <a:srgbClr val="934054"/>
      </a:accent5>
      <a:accent6>
        <a:srgbClr val="F3D03E"/>
      </a:accent6>
      <a:hlink>
        <a:srgbClr val="0057B8"/>
      </a:hlink>
      <a:folHlink>
        <a:srgbClr val="93405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yer Overview in new Template 052720.pptx  -  Read-Only" id="{CF8643E3-E4DF-4E7F-AB4E-7599F5B50327}" vid="{B2F9F5E1-1AAC-4A68-908B-EAC92BD618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338cc7-2991-4a15-9842-0f97f791c65d">
      <UserInfo>
        <DisplayName>Lee Eubanks</DisplayName>
        <AccountId>57</AccountId>
        <AccountType/>
      </UserInfo>
      <UserInfo>
        <DisplayName>Amy Krane</DisplayName>
        <AccountId>91</AccountId>
        <AccountType/>
      </UserInfo>
      <UserInfo>
        <DisplayName>JoEllen Komanetsky</DisplayName>
        <AccountId>499</AccountId>
        <AccountType/>
      </UserInfo>
      <UserInfo>
        <DisplayName>Rich Forristall</DisplayName>
        <AccountId>197</AccountId>
        <AccountType/>
      </UserInfo>
      <UserInfo>
        <DisplayName>Veronica Owen</DisplayName>
        <AccountId>523</AccountId>
        <AccountType/>
      </UserInfo>
      <UserInfo>
        <DisplayName>Reed Perry</DisplayName>
        <AccountId>94</AccountId>
        <AccountType/>
      </UserInfo>
    </SharedWithUsers>
    <TaxCatchAll xmlns="7c338cc7-2991-4a15-9842-0f97f791c65d" xsi:nil="true"/>
    <lcf76f155ced4ddcb4097134ff3c332f xmlns="01d39980-7995-4fbb-8f75-4a4a8543fff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7B16B1A640B3408D85884A3AFDE9BE" ma:contentTypeVersion="16" ma:contentTypeDescription="Create a new document." ma:contentTypeScope="" ma:versionID="dc1e9d9408478090dd4b08bc1e2fc868">
  <xsd:schema xmlns:xsd="http://www.w3.org/2001/XMLSchema" xmlns:xs="http://www.w3.org/2001/XMLSchema" xmlns:p="http://schemas.microsoft.com/office/2006/metadata/properties" xmlns:ns2="01d39980-7995-4fbb-8f75-4a4a8543ffff" xmlns:ns3="7c338cc7-2991-4a15-9842-0f97f791c65d" targetNamespace="http://schemas.microsoft.com/office/2006/metadata/properties" ma:root="true" ma:fieldsID="ba6182990674059eb9e7fe088147a941" ns2:_="" ns3:_="">
    <xsd:import namespace="01d39980-7995-4fbb-8f75-4a4a8543ffff"/>
    <xsd:import namespace="7c338cc7-2991-4a15-9842-0f97f791c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39980-7995-4fbb-8f75-4a4a8543ff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5682ec1-3d04-4fe1-ace0-c654c7cf6f3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c338cc7-2991-4a15-9842-0f97f791c65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590fcd1-5f2a-4920-9236-43947b9f9dc4}" ma:internalName="TaxCatchAll" ma:showField="CatchAllData" ma:web="7c338cc7-2991-4a15-9842-0f97f791c65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381755-7573-4FB2-B589-B43868989D27}">
  <ds:schemaRefs>
    <ds:schemaRef ds:uri="http://schemas.microsoft.com/sharepoint/v3/contenttype/forms"/>
  </ds:schemaRefs>
</ds:datastoreItem>
</file>

<file path=customXml/itemProps2.xml><?xml version="1.0" encoding="utf-8"?>
<ds:datastoreItem xmlns:ds="http://schemas.openxmlformats.org/officeDocument/2006/customXml" ds:itemID="{DC753D09-1268-4F3E-8202-8CBD49ECB89D}">
  <ds:schemaRefs>
    <ds:schemaRef ds:uri="01d39980-7995-4fbb-8f75-4a4a8543ffff"/>
    <ds:schemaRef ds:uri="7c338cc7-2991-4a15-9842-0f97f791c6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46c836b-7575-454f-8a1b-cebec066d60e"/>
  </ds:schemaRefs>
</ds:datastoreItem>
</file>

<file path=customXml/itemProps3.xml><?xml version="1.0" encoding="utf-8"?>
<ds:datastoreItem xmlns:ds="http://schemas.openxmlformats.org/officeDocument/2006/customXml" ds:itemID="{EB644F44-9165-4F12-B1FA-18C9D3006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d39980-7995-4fbb-8f75-4a4a8543ffff"/>
    <ds:schemaRef ds:uri="7c338cc7-2991-4a15-9842-0f97f791c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Payer Overview in new Template 052920</Template>
  <TotalTime>6288</TotalTime>
  <Words>265</Words>
  <Application>Microsoft Office PowerPoint</Application>
  <PresentationFormat>On-screen Show (16:9)</PresentationFormat>
  <Paragraphs>90</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Kanit Light</vt:lpstr>
      <vt:lpstr>Kanit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LIME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Stacy State</dc:creator>
  <cp:keywords/>
  <dc:description/>
  <cp:lastModifiedBy>Chun Li</cp:lastModifiedBy>
  <cp:revision>4</cp:revision>
  <cp:lastPrinted>2018-12-17T19:47:04Z</cp:lastPrinted>
  <dcterms:created xsi:type="dcterms:W3CDTF">2020-06-01T17:33:03Z</dcterms:created>
  <dcterms:modified xsi:type="dcterms:W3CDTF">2022-11-17T20:42:10Z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0x0101003C7B16B1A640B3408D85884A3AFDE9BE</vt:lpwstr>
  </property>
  <property fmtid="{D5CDD505-2E9C-101B-9397-08002B2CF9AE}" pid="3" name="Order">
    <vt:r8>4933800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