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311" r:id="rId3"/>
    <p:sldId id="313" r:id="rId4"/>
    <p:sldId id="312" r:id="rId5"/>
    <p:sldId id="306" r:id="rId6"/>
    <p:sldId id="273" r:id="rId7"/>
    <p:sldId id="260" r:id="rId8"/>
    <p:sldId id="29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7" d="100"/>
          <a:sy n="77" d="100"/>
        </p:scale>
        <p:origin x="174" y="2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A792C6-19D6-4898-A08B-8B00BFA92E14}" type="datetimeFigureOut">
              <a:rPr lang="en-US" smtClean="0"/>
              <a:t>7/7/2019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E528F3-2273-4381-AA29-A8EFFE564408}" type="slidenum">
              <a:rPr lang="en-US" smtClean="0"/>
              <a:t>‹#›</a:t>
            </a:fld>
            <a:endParaRPr lang="en-US"/>
          </a:p>
        </p:txBody>
      </p:sp>
    </p:spTree>
    <p:extLst>
      <p:ext uri="{BB962C8B-B14F-4D97-AF65-F5344CB8AC3E}">
        <p14:creationId xmlns:p14="http://schemas.microsoft.com/office/powerpoint/2010/main" val="33992248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B38CAEC-4554-485B-9189-C45C7447A4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9968840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B38CAEC-4554-485B-9189-C45C7447A4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21759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L1 – Narrative content, so paper forms, guidelines, dictionaries, and other supportive documentation</a:t>
            </a:r>
          </a:p>
          <a:p>
            <a:r>
              <a:rPr lang="en-US" dirty="0"/>
              <a:t>L2 – Semi-structured, so personas, use cases, flow diagrams, questionnaires, data dictionaries, and indicator descriptions</a:t>
            </a:r>
          </a:p>
        </p:txBody>
      </p:sp>
      <p:sp>
        <p:nvSpPr>
          <p:cNvPr id="4" name="Slide Number Placeholder 3"/>
          <p:cNvSpPr>
            <a:spLocks noGrp="1"/>
          </p:cNvSpPr>
          <p:nvPr>
            <p:ph type="sldNum" sz="quarter" idx="5"/>
          </p:nvPr>
        </p:nvSpPr>
        <p:spPr/>
        <p:txBody>
          <a:bodyPr/>
          <a:lstStyle/>
          <a:p>
            <a:fld id="{A69C946F-C9B2-9B49-8DCA-D38D97C43A2F}" type="slidenum">
              <a:rPr lang="en-US" smtClean="0"/>
              <a:t>4</a:t>
            </a:fld>
            <a:endParaRPr lang="en-US"/>
          </a:p>
        </p:txBody>
      </p:sp>
    </p:spTree>
    <p:extLst>
      <p:ext uri="{BB962C8B-B14F-4D97-AF65-F5344CB8AC3E}">
        <p14:creationId xmlns:p14="http://schemas.microsoft.com/office/powerpoint/2010/main" val="1613925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L1 – Narrative content, so paper forms, guidelines, dictionaries, and other supportive documentation</a:t>
            </a:r>
          </a:p>
          <a:p>
            <a:r>
              <a:rPr lang="en-US" dirty="0"/>
              <a:t>L2 – Semi-structured, so personas, use cases, flow diagrams, questionnaires, data dictionaries, and indicator descriptions</a:t>
            </a:r>
          </a:p>
        </p:txBody>
      </p:sp>
      <p:sp>
        <p:nvSpPr>
          <p:cNvPr id="4" name="Slide Number Placeholder 3"/>
          <p:cNvSpPr>
            <a:spLocks noGrp="1"/>
          </p:cNvSpPr>
          <p:nvPr>
            <p:ph type="sldNum" sz="quarter" idx="5"/>
          </p:nvPr>
        </p:nvSpPr>
        <p:spPr/>
        <p:txBody>
          <a:bodyPr/>
          <a:lstStyle/>
          <a:p>
            <a:fld id="{A69C946F-C9B2-9B49-8DCA-D38D97C43A2F}" type="slidenum">
              <a:rPr lang="en-US" smtClean="0"/>
              <a:t>5</a:t>
            </a:fld>
            <a:endParaRPr lang="en-US"/>
          </a:p>
        </p:txBody>
      </p:sp>
    </p:spTree>
    <p:extLst>
      <p:ext uri="{BB962C8B-B14F-4D97-AF65-F5344CB8AC3E}">
        <p14:creationId xmlns:p14="http://schemas.microsoft.com/office/powerpoint/2010/main" val="1994682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0362B-8B04-4CED-ABA3-F921BD2278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E0F0463-E1C8-490F-BF38-2F17ACFAE5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6C8FFA-DDE2-4559-834F-E91E6E85C2E4}"/>
              </a:ext>
            </a:extLst>
          </p:cNvPr>
          <p:cNvSpPr>
            <a:spLocks noGrp="1"/>
          </p:cNvSpPr>
          <p:nvPr>
            <p:ph type="dt" sz="half" idx="10"/>
          </p:nvPr>
        </p:nvSpPr>
        <p:spPr/>
        <p:txBody>
          <a:bodyPr/>
          <a:lstStyle/>
          <a:p>
            <a:fld id="{79FDAF07-B94C-4635-9A45-26FF98CE243A}" type="datetimeFigureOut">
              <a:rPr lang="en-US" smtClean="0"/>
              <a:t>7/7/2019</a:t>
            </a:fld>
            <a:endParaRPr lang="en-US"/>
          </a:p>
        </p:txBody>
      </p:sp>
      <p:sp>
        <p:nvSpPr>
          <p:cNvPr id="5" name="Footer Placeholder 4">
            <a:extLst>
              <a:ext uri="{FF2B5EF4-FFF2-40B4-BE49-F238E27FC236}">
                <a16:creationId xmlns:a16="http://schemas.microsoft.com/office/drawing/2014/main" id="{05CDAF38-A18B-4E79-9AC3-F4E386400E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A9AD58-D7A8-4879-B093-3A7AAFA3DDEC}"/>
              </a:ext>
            </a:extLst>
          </p:cNvPr>
          <p:cNvSpPr>
            <a:spLocks noGrp="1"/>
          </p:cNvSpPr>
          <p:nvPr>
            <p:ph type="sldNum" sz="quarter" idx="12"/>
          </p:nvPr>
        </p:nvSpPr>
        <p:spPr/>
        <p:txBody>
          <a:bodyPr/>
          <a:lstStyle/>
          <a:p>
            <a:fld id="{0925B0C4-627A-4FF6-A76C-3C1255C1FAFB}" type="slidenum">
              <a:rPr lang="en-US" smtClean="0"/>
              <a:t>‹#›</a:t>
            </a:fld>
            <a:endParaRPr lang="en-US"/>
          </a:p>
        </p:txBody>
      </p:sp>
    </p:spTree>
    <p:extLst>
      <p:ext uri="{BB962C8B-B14F-4D97-AF65-F5344CB8AC3E}">
        <p14:creationId xmlns:p14="http://schemas.microsoft.com/office/powerpoint/2010/main" val="2958732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DB61B-A929-4F48-B178-8A47ED75EA7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1FF6440-95AC-439E-8EBB-ABE810959A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289040-81C3-41F5-9779-CE218104F304}"/>
              </a:ext>
            </a:extLst>
          </p:cNvPr>
          <p:cNvSpPr>
            <a:spLocks noGrp="1"/>
          </p:cNvSpPr>
          <p:nvPr>
            <p:ph type="dt" sz="half" idx="10"/>
          </p:nvPr>
        </p:nvSpPr>
        <p:spPr/>
        <p:txBody>
          <a:bodyPr/>
          <a:lstStyle/>
          <a:p>
            <a:fld id="{79FDAF07-B94C-4635-9A45-26FF98CE243A}" type="datetimeFigureOut">
              <a:rPr lang="en-US" smtClean="0"/>
              <a:t>7/7/2019</a:t>
            </a:fld>
            <a:endParaRPr lang="en-US"/>
          </a:p>
        </p:txBody>
      </p:sp>
      <p:sp>
        <p:nvSpPr>
          <p:cNvPr id="5" name="Footer Placeholder 4">
            <a:extLst>
              <a:ext uri="{FF2B5EF4-FFF2-40B4-BE49-F238E27FC236}">
                <a16:creationId xmlns:a16="http://schemas.microsoft.com/office/drawing/2014/main" id="{F10F314F-59B1-4BD6-A61D-44DD1589FA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700557-4B11-424C-B634-553CF3D88B87}"/>
              </a:ext>
            </a:extLst>
          </p:cNvPr>
          <p:cNvSpPr>
            <a:spLocks noGrp="1"/>
          </p:cNvSpPr>
          <p:nvPr>
            <p:ph type="sldNum" sz="quarter" idx="12"/>
          </p:nvPr>
        </p:nvSpPr>
        <p:spPr/>
        <p:txBody>
          <a:bodyPr/>
          <a:lstStyle/>
          <a:p>
            <a:fld id="{0925B0C4-627A-4FF6-A76C-3C1255C1FAFB}" type="slidenum">
              <a:rPr lang="en-US" smtClean="0"/>
              <a:t>‹#›</a:t>
            </a:fld>
            <a:endParaRPr lang="en-US"/>
          </a:p>
        </p:txBody>
      </p:sp>
    </p:spTree>
    <p:extLst>
      <p:ext uri="{BB962C8B-B14F-4D97-AF65-F5344CB8AC3E}">
        <p14:creationId xmlns:p14="http://schemas.microsoft.com/office/powerpoint/2010/main" val="2064094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3A743B-353F-4F23-A9BB-76652C47C96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1C4A7D5-4D3D-4A00-9CC9-D47077D2FC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E3E1B8-8188-41C8-A294-F041628B858D}"/>
              </a:ext>
            </a:extLst>
          </p:cNvPr>
          <p:cNvSpPr>
            <a:spLocks noGrp="1"/>
          </p:cNvSpPr>
          <p:nvPr>
            <p:ph type="dt" sz="half" idx="10"/>
          </p:nvPr>
        </p:nvSpPr>
        <p:spPr/>
        <p:txBody>
          <a:bodyPr/>
          <a:lstStyle/>
          <a:p>
            <a:fld id="{79FDAF07-B94C-4635-9A45-26FF98CE243A}" type="datetimeFigureOut">
              <a:rPr lang="en-US" smtClean="0"/>
              <a:t>7/7/2019</a:t>
            </a:fld>
            <a:endParaRPr lang="en-US"/>
          </a:p>
        </p:txBody>
      </p:sp>
      <p:sp>
        <p:nvSpPr>
          <p:cNvPr id="5" name="Footer Placeholder 4">
            <a:extLst>
              <a:ext uri="{FF2B5EF4-FFF2-40B4-BE49-F238E27FC236}">
                <a16:creationId xmlns:a16="http://schemas.microsoft.com/office/drawing/2014/main" id="{E44D8605-0DA7-4690-B075-E02C2E44B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A54D54-6301-40D3-B9EE-70FE3E652611}"/>
              </a:ext>
            </a:extLst>
          </p:cNvPr>
          <p:cNvSpPr>
            <a:spLocks noGrp="1"/>
          </p:cNvSpPr>
          <p:nvPr>
            <p:ph type="sldNum" sz="quarter" idx="12"/>
          </p:nvPr>
        </p:nvSpPr>
        <p:spPr/>
        <p:txBody>
          <a:bodyPr/>
          <a:lstStyle/>
          <a:p>
            <a:fld id="{0925B0C4-627A-4FF6-A76C-3C1255C1FAFB}" type="slidenum">
              <a:rPr lang="en-US" smtClean="0"/>
              <a:t>‹#›</a:t>
            </a:fld>
            <a:endParaRPr lang="en-US"/>
          </a:p>
        </p:txBody>
      </p:sp>
    </p:spTree>
    <p:extLst>
      <p:ext uri="{BB962C8B-B14F-4D97-AF65-F5344CB8AC3E}">
        <p14:creationId xmlns:p14="http://schemas.microsoft.com/office/powerpoint/2010/main" val="635298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DATA SLIDE_O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274639"/>
            <a:ext cx="10972800" cy="1143000"/>
          </a:xfrm>
          <a:prstGeom prst="rect">
            <a:avLst/>
          </a:prstGeom>
        </p:spPr>
        <p:txBody>
          <a:bodyPr anchor="b" anchorCtr="0"/>
          <a:lstStyle>
            <a:lvl1pPr algn="l">
              <a:lnSpc>
                <a:spcPts val="4000"/>
              </a:lnSpc>
              <a:defRPr sz="3733" b="1" baseline="0">
                <a:solidFill>
                  <a:srgbClr val="375672"/>
                </a:solidFill>
                <a:effectLst/>
                <a:latin typeface="Calibri" pitchFamily="34" charset="0"/>
              </a:defRPr>
            </a:lvl1pPr>
          </a:lstStyle>
          <a:p>
            <a:r>
              <a:rPr lang="en-US" dirty="0"/>
              <a:t>Bottom band: OD</a:t>
            </a:r>
          </a:p>
        </p:txBody>
      </p:sp>
      <p:sp>
        <p:nvSpPr>
          <p:cNvPr id="5" name="Text Placeholder 7"/>
          <p:cNvSpPr>
            <a:spLocks noGrp="1"/>
          </p:cNvSpPr>
          <p:nvPr>
            <p:ph type="body" sz="quarter" idx="10"/>
          </p:nvPr>
        </p:nvSpPr>
        <p:spPr>
          <a:xfrm>
            <a:off x="609600" y="1545167"/>
            <a:ext cx="10972800" cy="4455584"/>
          </a:xfrm>
        </p:spPr>
        <p:txBody>
          <a:bodyPr/>
          <a:lstStyle>
            <a:lvl1pPr marL="457178" indent="-457178">
              <a:buClr>
                <a:srgbClr val="B50937"/>
              </a:buClr>
              <a:buFont typeface="Wingdings" panose="05000000000000000000" pitchFamily="2" charset="2"/>
              <a:buChar char="§"/>
              <a:defRPr sz="2667">
                <a:solidFill>
                  <a:schemeClr val="accent4">
                    <a:lumMod val="75000"/>
                  </a:schemeClr>
                </a:solidFill>
              </a:defRPr>
            </a:lvl1pPr>
            <a:lvl2pPr>
              <a:buClr>
                <a:srgbClr val="532E63"/>
              </a:buClr>
              <a:defRPr sz="2667">
                <a:solidFill>
                  <a:schemeClr val="accent4">
                    <a:lumMod val="75000"/>
                  </a:schemeClr>
                </a:solidFill>
              </a:defRPr>
            </a:lvl2pPr>
            <a:lvl3pPr>
              <a:buClr>
                <a:srgbClr val="9A3B26"/>
              </a:buClr>
              <a:defRPr sz="2667">
                <a:solidFill>
                  <a:schemeClr val="accent4">
                    <a:lumMod val="75000"/>
                  </a:schemeClr>
                </a:solidFill>
              </a:defRPr>
            </a:lvl3pPr>
            <a:lvl4pPr>
              <a:defRPr sz="2667">
                <a:solidFill>
                  <a:schemeClr val="accent4">
                    <a:lumMod val="75000"/>
                  </a:schemeClr>
                </a:solidFill>
              </a:defRPr>
            </a:lvl4pPr>
            <a:lvl5pPr>
              <a:defRPr sz="2667">
                <a:solidFill>
                  <a:schemeClr val="accent4">
                    <a:lumMod val="75000"/>
                  </a:schemeClr>
                </a:solidFill>
              </a:defRPr>
            </a:lvl5pPr>
          </a:lstStyle>
          <a:p>
            <a:pPr lvl="0"/>
            <a:r>
              <a:rPr lang="en-US" dirty="0"/>
              <a:t>Click to edit Master text styles</a:t>
            </a:r>
          </a:p>
          <a:p>
            <a:pPr lvl="1"/>
            <a:r>
              <a:rPr lang="en-US" dirty="0"/>
              <a:t>Second level</a:t>
            </a:r>
          </a:p>
          <a:p>
            <a:pPr lvl="2"/>
            <a:r>
              <a:rPr lang="en-US" dirty="0"/>
              <a:t>Third level</a:t>
            </a:r>
          </a:p>
        </p:txBody>
      </p:sp>
      <p:sp>
        <p:nvSpPr>
          <p:cNvPr id="7" name="Rectangle 6"/>
          <p:cNvSpPr/>
          <p:nvPr userDrawn="1"/>
        </p:nvSpPr>
        <p:spPr>
          <a:xfrm>
            <a:off x="2" y="6735514"/>
            <a:ext cx="7537836" cy="128831"/>
          </a:xfrm>
          <a:prstGeom prst="rect">
            <a:avLst/>
          </a:prstGeom>
          <a:solidFill>
            <a:srgbClr val="526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FFC000"/>
              </a:solidFill>
              <a:effectLst/>
              <a:uLnTx/>
              <a:uFillTx/>
              <a:latin typeface="Myriad Web Pro"/>
              <a:ea typeface="+mn-ea"/>
              <a:cs typeface="+mn-cs"/>
            </a:endParaRPr>
          </a:p>
        </p:txBody>
      </p:sp>
      <p:sp>
        <p:nvSpPr>
          <p:cNvPr id="8" name="Rectangle 7"/>
          <p:cNvSpPr/>
          <p:nvPr userDrawn="1"/>
        </p:nvSpPr>
        <p:spPr>
          <a:xfrm>
            <a:off x="7537837" y="6735514"/>
            <a:ext cx="943555" cy="128831"/>
          </a:xfrm>
          <a:prstGeom prst="rect">
            <a:avLst/>
          </a:prstGeom>
          <a:solidFill>
            <a:schemeClr val="bg2">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FFC000"/>
              </a:solidFill>
              <a:effectLst/>
              <a:uLnTx/>
              <a:uFillTx/>
              <a:latin typeface="Myriad Web Pro"/>
              <a:ea typeface="+mn-ea"/>
              <a:cs typeface="+mn-cs"/>
            </a:endParaRPr>
          </a:p>
        </p:txBody>
      </p:sp>
      <p:sp>
        <p:nvSpPr>
          <p:cNvPr id="9" name="Rectangle 8"/>
          <p:cNvSpPr/>
          <p:nvPr userDrawn="1"/>
        </p:nvSpPr>
        <p:spPr>
          <a:xfrm>
            <a:off x="8481393" y="6735514"/>
            <a:ext cx="943555" cy="128831"/>
          </a:xfrm>
          <a:prstGeom prst="rect">
            <a:avLst/>
          </a:prstGeom>
          <a:solidFill>
            <a:srgbClr val="7185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FFC000"/>
              </a:solidFill>
              <a:effectLst/>
              <a:uLnTx/>
              <a:uFillTx/>
              <a:latin typeface="Myriad Web Pro"/>
              <a:ea typeface="+mn-ea"/>
              <a:cs typeface="+mn-cs"/>
            </a:endParaRPr>
          </a:p>
        </p:txBody>
      </p:sp>
      <p:sp>
        <p:nvSpPr>
          <p:cNvPr id="10" name="Rectangle 9"/>
          <p:cNvSpPr/>
          <p:nvPr userDrawn="1"/>
        </p:nvSpPr>
        <p:spPr>
          <a:xfrm>
            <a:off x="9424948" y="6735514"/>
            <a:ext cx="943555" cy="128831"/>
          </a:xfrm>
          <a:prstGeom prst="rect">
            <a:avLst/>
          </a:prstGeom>
          <a:solidFill>
            <a:srgbClr val="B509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FFC000"/>
              </a:solidFill>
              <a:effectLst/>
              <a:uLnTx/>
              <a:uFillTx/>
              <a:latin typeface="Myriad Web Pro"/>
              <a:ea typeface="+mn-ea"/>
              <a:cs typeface="+mn-cs"/>
            </a:endParaRPr>
          </a:p>
        </p:txBody>
      </p:sp>
      <p:sp>
        <p:nvSpPr>
          <p:cNvPr id="11" name="Rectangle 10"/>
          <p:cNvSpPr/>
          <p:nvPr userDrawn="1"/>
        </p:nvSpPr>
        <p:spPr>
          <a:xfrm>
            <a:off x="10368501" y="6735514"/>
            <a:ext cx="943555" cy="128831"/>
          </a:xfrm>
          <a:prstGeom prst="rect">
            <a:avLst/>
          </a:prstGeom>
          <a:solidFill>
            <a:srgbClr val="7A8F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FFC000"/>
              </a:solidFill>
              <a:effectLst/>
              <a:uLnTx/>
              <a:uFillTx/>
              <a:latin typeface="Myriad Web Pro"/>
              <a:ea typeface="+mn-ea"/>
              <a:cs typeface="+mn-cs"/>
            </a:endParaRPr>
          </a:p>
        </p:txBody>
      </p:sp>
      <p:sp>
        <p:nvSpPr>
          <p:cNvPr id="12" name="Rectangle 11"/>
          <p:cNvSpPr/>
          <p:nvPr userDrawn="1"/>
        </p:nvSpPr>
        <p:spPr>
          <a:xfrm>
            <a:off x="11312056" y="6735513"/>
            <a:ext cx="879944" cy="122488"/>
          </a:xfrm>
          <a:prstGeom prst="rect">
            <a:avLst/>
          </a:prstGeom>
          <a:solidFill>
            <a:srgbClr val="526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FFC000"/>
              </a:solidFill>
              <a:effectLst/>
              <a:uLnTx/>
              <a:uFillTx/>
              <a:latin typeface="Myriad Web Pro"/>
              <a:ea typeface="+mn-ea"/>
              <a:cs typeface="+mn-cs"/>
            </a:endParaRPr>
          </a:p>
        </p:txBody>
      </p:sp>
      <p:sp>
        <p:nvSpPr>
          <p:cNvPr id="3" name="TextBox 2"/>
          <p:cNvSpPr txBox="1"/>
          <p:nvPr userDrawn="1"/>
        </p:nvSpPr>
        <p:spPr>
          <a:xfrm>
            <a:off x="11312057" y="6304317"/>
            <a:ext cx="879944" cy="461665"/>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fld id="{76492C42-2FC7-4F54-BA1C-799802D7C772}" type="slidenum">
              <a:rPr kumimoji="0" lang="en-US" sz="2400" b="0" i="0" u="none" strike="noStrike" kern="1200" cap="none" spc="0" normalizeH="0" baseline="0" noProof="0" smtClean="0">
                <a:ln>
                  <a:noFill/>
                </a:ln>
                <a:solidFill>
                  <a:srgbClr val="000000"/>
                </a:solidFill>
                <a:effectLst/>
                <a:uLnTx/>
                <a:uFillTx/>
                <a:latin typeface="Calibri" panose="020F0502020204030204" pitchFamily="34" charset="0"/>
                <a:ea typeface="+mn-ea"/>
                <a:cs typeface="+mn-cs"/>
              </a:rPr>
              <a:pPr marL="0" marR="0" lvl="0" indent="0" algn="l" defTabSz="914377" rtl="0" eaLnBrk="1" fontAlgn="auto" latinLnBrk="0" hangingPunct="1">
                <a:lnSpc>
                  <a:spcPct val="100000"/>
                </a:lnSpc>
                <a:spcBef>
                  <a:spcPts val="0"/>
                </a:spcBef>
                <a:spcAft>
                  <a:spcPts val="0"/>
                </a:spcAft>
                <a:buClrTx/>
                <a:buSzTx/>
                <a:buFontTx/>
                <a:buNone/>
                <a:tabLst/>
                <a:defRPr/>
              </a:pPr>
              <a:t>‹#›</a:t>
            </a:fld>
            <a:endPar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73117373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efault slide 2">
    <p:spTree>
      <p:nvGrpSpPr>
        <p:cNvPr id="1" name=""/>
        <p:cNvGrpSpPr/>
        <p:nvPr/>
      </p:nvGrpSpPr>
      <p:grpSpPr>
        <a:xfrm>
          <a:off x="0" y="0"/>
          <a:ext cx="0" cy="0"/>
          <a:chOff x="0" y="0"/>
          <a:chExt cx="0" cy="0"/>
        </a:xfrm>
      </p:grpSpPr>
      <p:sp>
        <p:nvSpPr>
          <p:cNvPr id="5" name="Rectangle 4"/>
          <p:cNvSpPr/>
          <p:nvPr userDrawn="1"/>
        </p:nvSpPr>
        <p:spPr>
          <a:xfrm>
            <a:off x="0" y="591018"/>
            <a:ext cx="12192000" cy="6266982"/>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userDrawn="1"/>
        </p:nvSpPr>
        <p:spPr>
          <a:xfrm>
            <a:off x="0" y="6490276"/>
            <a:ext cx="12192000" cy="216000"/>
          </a:xfrm>
          <a:prstGeom prst="rect">
            <a:avLst/>
          </a:prstGeom>
          <a:solidFill>
            <a:srgbClr val="A729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043753"/>
            <a:ext cx="10515600" cy="886732"/>
          </a:xfrm>
          <a:prstGeom prst="rect">
            <a:avLst/>
          </a:prstGeom>
        </p:spPr>
        <p:txBody>
          <a:bodyPr/>
          <a:lstStyle>
            <a:lvl1pPr algn="l">
              <a:defRPr sz="3600">
                <a:solidFill>
                  <a:srgbClr val="0091B9"/>
                </a:solidFill>
                <a:latin typeface="Calibri" charset="0"/>
                <a:ea typeface="Calibri" charset="0"/>
                <a:cs typeface="Calibri" charset="0"/>
              </a:defRPr>
            </a:lvl1pPr>
          </a:lstStyle>
          <a:p>
            <a:r>
              <a:rPr lang="en-US" dirty="0"/>
              <a:t>Click to edit Master title style</a:t>
            </a:r>
          </a:p>
        </p:txBody>
      </p:sp>
      <p:sp>
        <p:nvSpPr>
          <p:cNvPr id="7" name="Text Placeholder 6"/>
          <p:cNvSpPr>
            <a:spLocks noGrp="1"/>
          </p:cNvSpPr>
          <p:nvPr>
            <p:ph type="body" sz="quarter" idx="10"/>
          </p:nvPr>
        </p:nvSpPr>
        <p:spPr>
          <a:xfrm>
            <a:off x="838199" y="1997236"/>
            <a:ext cx="5464629" cy="4225143"/>
          </a:xfrm>
          <a:prstGeom prst="rect">
            <a:avLst/>
          </a:prstGeom>
        </p:spPr>
        <p:txBody>
          <a:bodyPr/>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11"/>
          </p:nvPr>
        </p:nvSpPr>
        <p:spPr>
          <a:xfrm>
            <a:off x="6478588" y="1997075"/>
            <a:ext cx="4875212" cy="4225925"/>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endParaRPr lang="en-US" dirty="0"/>
          </a:p>
        </p:txBody>
      </p:sp>
      <p:pic>
        <p:nvPicPr>
          <p:cNvPr id="10" name="Picture 9">
            <a:extLst>
              <a:ext uri="{FF2B5EF4-FFF2-40B4-BE49-F238E27FC236}">
                <a16:creationId xmlns:a16="http://schemas.microsoft.com/office/drawing/2014/main" id="{97EC83C4-DF20-9145-AEF2-0D80C71FEE97}"/>
              </a:ext>
            </a:extLst>
          </p:cNvPr>
          <p:cNvPicPr>
            <a:picLocks noChangeAspect="1"/>
          </p:cNvPicPr>
          <p:nvPr userDrawn="1"/>
        </p:nvPicPr>
        <p:blipFill>
          <a:blip r:embed="rId2"/>
          <a:stretch>
            <a:fillRect/>
          </a:stretch>
        </p:blipFill>
        <p:spPr>
          <a:xfrm>
            <a:off x="9135123" y="181034"/>
            <a:ext cx="2704982" cy="255955"/>
          </a:xfrm>
          <a:prstGeom prst="rect">
            <a:avLst/>
          </a:prstGeom>
        </p:spPr>
      </p:pic>
      <p:sp>
        <p:nvSpPr>
          <p:cNvPr id="14" name="TextBox 13">
            <a:extLst>
              <a:ext uri="{FF2B5EF4-FFF2-40B4-BE49-F238E27FC236}">
                <a16:creationId xmlns:a16="http://schemas.microsoft.com/office/drawing/2014/main" id="{FDABD32B-AC31-014C-9B37-269165932E69}"/>
              </a:ext>
            </a:extLst>
          </p:cNvPr>
          <p:cNvSpPr txBox="1"/>
          <p:nvPr userDrawn="1"/>
        </p:nvSpPr>
        <p:spPr>
          <a:xfrm>
            <a:off x="11430602" y="6492128"/>
            <a:ext cx="409503" cy="216000"/>
          </a:xfrm>
          <a:prstGeom prst="rect">
            <a:avLst/>
          </a:prstGeom>
        </p:spPr>
        <p:txBody>
          <a:bodyPr wrap="square" lIns="0" tIns="0" rIns="0" bIns="0" rtlCol="0" anchor="ctr" anchorCtr="0">
            <a:noAutofit/>
          </a:bodyPr>
          <a:lstStyle/>
          <a:p>
            <a:pPr algn="r"/>
            <a:fld id="{DE63DE5B-D6E9-7B40-84C0-058E84E3C55A}" type="slidenum">
              <a:rPr lang="en-US" sz="1300" b="0" baseline="0" smtClean="0">
                <a:solidFill>
                  <a:schemeClr val="bg1"/>
                </a:solidFill>
              </a:rPr>
              <a:pPr algn="r"/>
              <a:t>‹#›</a:t>
            </a:fld>
            <a:r>
              <a:rPr lang="en-US" sz="1300" b="0" baseline="0" dirty="0">
                <a:solidFill>
                  <a:schemeClr val="bg1"/>
                </a:solidFill>
              </a:rPr>
              <a:t> </a:t>
            </a:r>
          </a:p>
        </p:txBody>
      </p:sp>
    </p:spTree>
    <p:extLst>
      <p:ext uri="{BB962C8B-B14F-4D97-AF65-F5344CB8AC3E}">
        <p14:creationId xmlns:p14="http://schemas.microsoft.com/office/powerpoint/2010/main" val="3403363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E0692-BCA5-47BB-B8C5-50E4500ACF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B06A02-CC24-4D00-9B8A-E2E3B1A1CB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A92E74-63E1-4B51-A18F-158C86EF584C}"/>
              </a:ext>
            </a:extLst>
          </p:cNvPr>
          <p:cNvSpPr>
            <a:spLocks noGrp="1"/>
          </p:cNvSpPr>
          <p:nvPr>
            <p:ph type="dt" sz="half" idx="10"/>
          </p:nvPr>
        </p:nvSpPr>
        <p:spPr/>
        <p:txBody>
          <a:bodyPr/>
          <a:lstStyle/>
          <a:p>
            <a:fld id="{79FDAF07-B94C-4635-9A45-26FF98CE243A}" type="datetimeFigureOut">
              <a:rPr lang="en-US" smtClean="0"/>
              <a:t>7/7/2019</a:t>
            </a:fld>
            <a:endParaRPr lang="en-US"/>
          </a:p>
        </p:txBody>
      </p:sp>
      <p:sp>
        <p:nvSpPr>
          <p:cNvPr id="5" name="Footer Placeholder 4">
            <a:extLst>
              <a:ext uri="{FF2B5EF4-FFF2-40B4-BE49-F238E27FC236}">
                <a16:creationId xmlns:a16="http://schemas.microsoft.com/office/drawing/2014/main" id="{3214574C-0CD2-4990-9900-2607B36671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7FC747-2A74-4C26-AEE2-C0A50BD987EB}"/>
              </a:ext>
            </a:extLst>
          </p:cNvPr>
          <p:cNvSpPr>
            <a:spLocks noGrp="1"/>
          </p:cNvSpPr>
          <p:nvPr>
            <p:ph type="sldNum" sz="quarter" idx="12"/>
          </p:nvPr>
        </p:nvSpPr>
        <p:spPr/>
        <p:txBody>
          <a:bodyPr/>
          <a:lstStyle/>
          <a:p>
            <a:fld id="{0925B0C4-627A-4FF6-A76C-3C1255C1FAFB}" type="slidenum">
              <a:rPr lang="en-US" smtClean="0"/>
              <a:t>‹#›</a:t>
            </a:fld>
            <a:endParaRPr lang="en-US"/>
          </a:p>
        </p:txBody>
      </p:sp>
    </p:spTree>
    <p:extLst>
      <p:ext uri="{BB962C8B-B14F-4D97-AF65-F5344CB8AC3E}">
        <p14:creationId xmlns:p14="http://schemas.microsoft.com/office/powerpoint/2010/main" val="4078179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DD0D-B9D8-4EF5-BF9A-B986A20760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329550-842E-4477-B1AE-DADF3B813C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0178F9-CE4E-4CF3-B2A1-3C13717474A3}"/>
              </a:ext>
            </a:extLst>
          </p:cNvPr>
          <p:cNvSpPr>
            <a:spLocks noGrp="1"/>
          </p:cNvSpPr>
          <p:nvPr>
            <p:ph type="dt" sz="half" idx="10"/>
          </p:nvPr>
        </p:nvSpPr>
        <p:spPr/>
        <p:txBody>
          <a:bodyPr/>
          <a:lstStyle/>
          <a:p>
            <a:fld id="{79FDAF07-B94C-4635-9A45-26FF98CE243A}" type="datetimeFigureOut">
              <a:rPr lang="en-US" smtClean="0"/>
              <a:t>7/7/2019</a:t>
            </a:fld>
            <a:endParaRPr lang="en-US"/>
          </a:p>
        </p:txBody>
      </p:sp>
      <p:sp>
        <p:nvSpPr>
          <p:cNvPr id="5" name="Footer Placeholder 4">
            <a:extLst>
              <a:ext uri="{FF2B5EF4-FFF2-40B4-BE49-F238E27FC236}">
                <a16:creationId xmlns:a16="http://schemas.microsoft.com/office/drawing/2014/main" id="{BB704955-E2EB-4C12-BEB6-6CEFCD33FF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105C7C-94B4-4A2B-844C-50926C780D68}"/>
              </a:ext>
            </a:extLst>
          </p:cNvPr>
          <p:cNvSpPr>
            <a:spLocks noGrp="1"/>
          </p:cNvSpPr>
          <p:nvPr>
            <p:ph type="sldNum" sz="quarter" idx="12"/>
          </p:nvPr>
        </p:nvSpPr>
        <p:spPr/>
        <p:txBody>
          <a:bodyPr/>
          <a:lstStyle/>
          <a:p>
            <a:fld id="{0925B0C4-627A-4FF6-A76C-3C1255C1FAFB}" type="slidenum">
              <a:rPr lang="en-US" smtClean="0"/>
              <a:t>‹#›</a:t>
            </a:fld>
            <a:endParaRPr lang="en-US"/>
          </a:p>
        </p:txBody>
      </p:sp>
    </p:spTree>
    <p:extLst>
      <p:ext uri="{BB962C8B-B14F-4D97-AF65-F5344CB8AC3E}">
        <p14:creationId xmlns:p14="http://schemas.microsoft.com/office/powerpoint/2010/main" val="2527575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BEE7D-8C39-4050-AF6A-0571777402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C77A4D-09C1-4207-8A67-4C0F28BED9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34D03CD-D47A-4973-8D65-62440687EB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2DCF8EE-9168-4F2C-87D6-2A30980B3441}"/>
              </a:ext>
            </a:extLst>
          </p:cNvPr>
          <p:cNvSpPr>
            <a:spLocks noGrp="1"/>
          </p:cNvSpPr>
          <p:nvPr>
            <p:ph type="dt" sz="half" idx="10"/>
          </p:nvPr>
        </p:nvSpPr>
        <p:spPr/>
        <p:txBody>
          <a:bodyPr/>
          <a:lstStyle/>
          <a:p>
            <a:fld id="{79FDAF07-B94C-4635-9A45-26FF98CE243A}" type="datetimeFigureOut">
              <a:rPr lang="en-US" smtClean="0"/>
              <a:t>7/7/2019</a:t>
            </a:fld>
            <a:endParaRPr lang="en-US"/>
          </a:p>
        </p:txBody>
      </p:sp>
      <p:sp>
        <p:nvSpPr>
          <p:cNvPr id="6" name="Footer Placeholder 5">
            <a:extLst>
              <a:ext uri="{FF2B5EF4-FFF2-40B4-BE49-F238E27FC236}">
                <a16:creationId xmlns:a16="http://schemas.microsoft.com/office/drawing/2014/main" id="{E1B2867D-4815-4166-940A-A4BA51CCF8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A2DF98-1042-4445-951A-5C0837D9189C}"/>
              </a:ext>
            </a:extLst>
          </p:cNvPr>
          <p:cNvSpPr>
            <a:spLocks noGrp="1"/>
          </p:cNvSpPr>
          <p:nvPr>
            <p:ph type="sldNum" sz="quarter" idx="12"/>
          </p:nvPr>
        </p:nvSpPr>
        <p:spPr/>
        <p:txBody>
          <a:bodyPr/>
          <a:lstStyle/>
          <a:p>
            <a:fld id="{0925B0C4-627A-4FF6-A76C-3C1255C1FAFB}" type="slidenum">
              <a:rPr lang="en-US" smtClean="0"/>
              <a:t>‹#›</a:t>
            </a:fld>
            <a:endParaRPr lang="en-US"/>
          </a:p>
        </p:txBody>
      </p:sp>
    </p:spTree>
    <p:extLst>
      <p:ext uri="{BB962C8B-B14F-4D97-AF65-F5344CB8AC3E}">
        <p14:creationId xmlns:p14="http://schemas.microsoft.com/office/powerpoint/2010/main" val="130253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C37F1-06BA-4A18-8C4A-B6B2FBA55FC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3481883-B05F-47AD-AD4C-5037550315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3D1E4B-56D3-4182-B489-A19FF0A4CC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199D71-4951-4E2C-8ABC-7AD8985892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FFC8DC-A3BB-4BEA-ABE5-C99A305F4A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16A1D2B-33BF-44BF-80D3-724FCEA2A360}"/>
              </a:ext>
            </a:extLst>
          </p:cNvPr>
          <p:cNvSpPr>
            <a:spLocks noGrp="1"/>
          </p:cNvSpPr>
          <p:nvPr>
            <p:ph type="dt" sz="half" idx="10"/>
          </p:nvPr>
        </p:nvSpPr>
        <p:spPr/>
        <p:txBody>
          <a:bodyPr/>
          <a:lstStyle/>
          <a:p>
            <a:fld id="{79FDAF07-B94C-4635-9A45-26FF98CE243A}" type="datetimeFigureOut">
              <a:rPr lang="en-US" smtClean="0"/>
              <a:t>7/7/2019</a:t>
            </a:fld>
            <a:endParaRPr lang="en-US"/>
          </a:p>
        </p:txBody>
      </p:sp>
      <p:sp>
        <p:nvSpPr>
          <p:cNvPr id="8" name="Footer Placeholder 7">
            <a:extLst>
              <a:ext uri="{FF2B5EF4-FFF2-40B4-BE49-F238E27FC236}">
                <a16:creationId xmlns:a16="http://schemas.microsoft.com/office/drawing/2014/main" id="{05C99751-994A-448A-A160-EC889E1DCF7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911F9C-3704-45E3-8F26-88F6E36AB326}"/>
              </a:ext>
            </a:extLst>
          </p:cNvPr>
          <p:cNvSpPr>
            <a:spLocks noGrp="1"/>
          </p:cNvSpPr>
          <p:nvPr>
            <p:ph type="sldNum" sz="quarter" idx="12"/>
          </p:nvPr>
        </p:nvSpPr>
        <p:spPr/>
        <p:txBody>
          <a:bodyPr/>
          <a:lstStyle/>
          <a:p>
            <a:fld id="{0925B0C4-627A-4FF6-A76C-3C1255C1FAFB}" type="slidenum">
              <a:rPr lang="en-US" smtClean="0"/>
              <a:t>‹#›</a:t>
            </a:fld>
            <a:endParaRPr lang="en-US"/>
          </a:p>
        </p:txBody>
      </p:sp>
    </p:spTree>
    <p:extLst>
      <p:ext uri="{BB962C8B-B14F-4D97-AF65-F5344CB8AC3E}">
        <p14:creationId xmlns:p14="http://schemas.microsoft.com/office/powerpoint/2010/main" val="3882619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009CF-FE12-4A76-9CB0-8694ADE4B82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DDBF810-7DBD-4FE9-B849-FCE1E17257D8}"/>
              </a:ext>
            </a:extLst>
          </p:cNvPr>
          <p:cNvSpPr>
            <a:spLocks noGrp="1"/>
          </p:cNvSpPr>
          <p:nvPr>
            <p:ph type="dt" sz="half" idx="10"/>
          </p:nvPr>
        </p:nvSpPr>
        <p:spPr/>
        <p:txBody>
          <a:bodyPr/>
          <a:lstStyle/>
          <a:p>
            <a:fld id="{79FDAF07-B94C-4635-9A45-26FF98CE243A}" type="datetimeFigureOut">
              <a:rPr lang="en-US" smtClean="0"/>
              <a:t>7/7/2019</a:t>
            </a:fld>
            <a:endParaRPr lang="en-US"/>
          </a:p>
        </p:txBody>
      </p:sp>
      <p:sp>
        <p:nvSpPr>
          <p:cNvPr id="4" name="Footer Placeholder 3">
            <a:extLst>
              <a:ext uri="{FF2B5EF4-FFF2-40B4-BE49-F238E27FC236}">
                <a16:creationId xmlns:a16="http://schemas.microsoft.com/office/drawing/2014/main" id="{238BEF15-7511-42AC-A7F7-48B2AFCA110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EF3AFD1-7B69-47A5-8226-554023B6FDF9}"/>
              </a:ext>
            </a:extLst>
          </p:cNvPr>
          <p:cNvSpPr>
            <a:spLocks noGrp="1"/>
          </p:cNvSpPr>
          <p:nvPr>
            <p:ph type="sldNum" sz="quarter" idx="12"/>
          </p:nvPr>
        </p:nvSpPr>
        <p:spPr/>
        <p:txBody>
          <a:bodyPr/>
          <a:lstStyle/>
          <a:p>
            <a:fld id="{0925B0C4-627A-4FF6-A76C-3C1255C1FAFB}" type="slidenum">
              <a:rPr lang="en-US" smtClean="0"/>
              <a:t>‹#›</a:t>
            </a:fld>
            <a:endParaRPr lang="en-US"/>
          </a:p>
        </p:txBody>
      </p:sp>
    </p:spTree>
    <p:extLst>
      <p:ext uri="{BB962C8B-B14F-4D97-AF65-F5344CB8AC3E}">
        <p14:creationId xmlns:p14="http://schemas.microsoft.com/office/powerpoint/2010/main" val="522507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EA817-81FC-4A98-A16F-938ED7F29C96}"/>
              </a:ext>
            </a:extLst>
          </p:cNvPr>
          <p:cNvSpPr>
            <a:spLocks noGrp="1"/>
          </p:cNvSpPr>
          <p:nvPr>
            <p:ph type="dt" sz="half" idx="10"/>
          </p:nvPr>
        </p:nvSpPr>
        <p:spPr/>
        <p:txBody>
          <a:bodyPr/>
          <a:lstStyle/>
          <a:p>
            <a:fld id="{79FDAF07-B94C-4635-9A45-26FF98CE243A}" type="datetimeFigureOut">
              <a:rPr lang="en-US" smtClean="0"/>
              <a:t>7/7/2019</a:t>
            </a:fld>
            <a:endParaRPr lang="en-US"/>
          </a:p>
        </p:txBody>
      </p:sp>
      <p:sp>
        <p:nvSpPr>
          <p:cNvPr id="3" name="Footer Placeholder 2">
            <a:extLst>
              <a:ext uri="{FF2B5EF4-FFF2-40B4-BE49-F238E27FC236}">
                <a16:creationId xmlns:a16="http://schemas.microsoft.com/office/drawing/2014/main" id="{F5041477-4A9F-4E20-A7FC-A60A03F053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E6022B0-D0F5-4190-9931-75E7DB01F912}"/>
              </a:ext>
            </a:extLst>
          </p:cNvPr>
          <p:cNvSpPr>
            <a:spLocks noGrp="1"/>
          </p:cNvSpPr>
          <p:nvPr>
            <p:ph type="sldNum" sz="quarter" idx="12"/>
          </p:nvPr>
        </p:nvSpPr>
        <p:spPr/>
        <p:txBody>
          <a:bodyPr/>
          <a:lstStyle/>
          <a:p>
            <a:fld id="{0925B0C4-627A-4FF6-A76C-3C1255C1FAFB}" type="slidenum">
              <a:rPr lang="en-US" smtClean="0"/>
              <a:t>‹#›</a:t>
            </a:fld>
            <a:endParaRPr lang="en-US"/>
          </a:p>
        </p:txBody>
      </p:sp>
    </p:spTree>
    <p:extLst>
      <p:ext uri="{BB962C8B-B14F-4D97-AF65-F5344CB8AC3E}">
        <p14:creationId xmlns:p14="http://schemas.microsoft.com/office/powerpoint/2010/main" val="3773640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95E6A-40FD-49C8-9CA7-FA45CEF4E7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D98D2F6-D795-4973-96A4-F10B84BC14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A14B116-31B6-45A0-B29D-D8DA8888B1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1DA92F-D164-4FB6-BEF8-9736C76ADB1F}"/>
              </a:ext>
            </a:extLst>
          </p:cNvPr>
          <p:cNvSpPr>
            <a:spLocks noGrp="1"/>
          </p:cNvSpPr>
          <p:nvPr>
            <p:ph type="dt" sz="half" idx="10"/>
          </p:nvPr>
        </p:nvSpPr>
        <p:spPr/>
        <p:txBody>
          <a:bodyPr/>
          <a:lstStyle/>
          <a:p>
            <a:fld id="{79FDAF07-B94C-4635-9A45-26FF98CE243A}" type="datetimeFigureOut">
              <a:rPr lang="en-US" smtClean="0"/>
              <a:t>7/7/2019</a:t>
            </a:fld>
            <a:endParaRPr lang="en-US"/>
          </a:p>
        </p:txBody>
      </p:sp>
      <p:sp>
        <p:nvSpPr>
          <p:cNvPr id="6" name="Footer Placeholder 5">
            <a:extLst>
              <a:ext uri="{FF2B5EF4-FFF2-40B4-BE49-F238E27FC236}">
                <a16:creationId xmlns:a16="http://schemas.microsoft.com/office/drawing/2014/main" id="{64FB23B2-23AD-4574-B941-1D865FF870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2031C1-59BF-47B7-AC5C-E375E3A40099}"/>
              </a:ext>
            </a:extLst>
          </p:cNvPr>
          <p:cNvSpPr>
            <a:spLocks noGrp="1"/>
          </p:cNvSpPr>
          <p:nvPr>
            <p:ph type="sldNum" sz="quarter" idx="12"/>
          </p:nvPr>
        </p:nvSpPr>
        <p:spPr/>
        <p:txBody>
          <a:bodyPr/>
          <a:lstStyle/>
          <a:p>
            <a:fld id="{0925B0C4-627A-4FF6-A76C-3C1255C1FAFB}" type="slidenum">
              <a:rPr lang="en-US" smtClean="0"/>
              <a:t>‹#›</a:t>
            </a:fld>
            <a:endParaRPr lang="en-US"/>
          </a:p>
        </p:txBody>
      </p:sp>
    </p:spTree>
    <p:extLst>
      <p:ext uri="{BB962C8B-B14F-4D97-AF65-F5344CB8AC3E}">
        <p14:creationId xmlns:p14="http://schemas.microsoft.com/office/powerpoint/2010/main" val="556917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5B4C1-76B9-42BD-97EF-735F4233C4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1A4FFE9-5993-4635-949F-C4F258C6A4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206DF16-3612-410F-832D-6AC9467ACF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437613-617B-4901-BF28-2D0A848B3ECF}"/>
              </a:ext>
            </a:extLst>
          </p:cNvPr>
          <p:cNvSpPr>
            <a:spLocks noGrp="1"/>
          </p:cNvSpPr>
          <p:nvPr>
            <p:ph type="dt" sz="half" idx="10"/>
          </p:nvPr>
        </p:nvSpPr>
        <p:spPr/>
        <p:txBody>
          <a:bodyPr/>
          <a:lstStyle/>
          <a:p>
            <a:fld id="{79FDAF07-B94C-4635-9A45-26FF98CE243A}" type="datetimeFigureOut">
              <a:rPr lang="en-US" smtClean="0"/>
              <a:t>7/7/2019</a:t>
            </a:fld>
            <a:endParaRPr lang="en-US"/>
          </a:p>
        </p:txBody>
      </p:sp>
      <p:sp>
        <p:nvSpPr>
          <p:cNvPr id="6" name="Footer Placeholder 5">
            <a:extLst>
              <a:ext uri="{FF2B5EF4-FFF2-40B4-BE49-F238E27FC236}">
                <a16:creationId xmlns:a16="http://schemas.microsoft.com/office/drawing/2014/main" id="{8CA814A9-652E-4E5F-BE59-AF4034A5F2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7A666A-89F5-4770-B062-5CA382300B1C}"/>
              </a:ext>
            </a:extLst>
          </p:cNvPr>
          <p:cNvSpPr>
            <a:spLocks noGrp="1"/>
          </p:cNvSpPr>
          <p:nvPr>
            <p:ph type="sldNum" sz="quarter" idx="12"/>
          </p:nvPr>
        </p:nvSpPr>
        <p:spPr/>
        <p:txBody>
          <a:bodyPr/>
          <a:lstStyle/>
          <a:p>
            <a:fld id="{0925B0C4-627A-4FF6-A76C-3C1255C1FAFB}" type="slidenum">
              <a:rPr lang="en-US" smtClean="0"/>
              <a:t>‹#›</a:t>
            </a:fld>
            <a:endParaRPr lang="en-US"/>
          </a:p>
        </p:txBody>
      </p:sp>
    </p:spTree>
    <p:extLst>
      <p:ext uri="{BB962C8B-B14F-4D97-AF65-F5344CB8AC3E}">
        <p14:creationId xmlns:p14="http://schemas.microsoft.com/office/powerpoint/2010/main" val="891355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F49AC4-8773-486E-8035-58309045D2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D16811B-142D-4E19-962D-A2CF47C9AE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7C49CF-9101-4550-A858-95E9912C75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FDAF07-B94C-4635-9A45-26FF98CE243A}" type="datetimeFigureOut">
              <a:rPr lang="en-US" smtClean="0"/>
              <a:t>7/7/2019</a:t>
            </a:fld>
            <a:endParaRPr lang="en-US"/>
          </a:p>
        </p:txBody>
      </p:sp>
      <p:sp>
        <p:nvSpPr>
          <p:cNvPr id="5" name="Footer Placeholder 4">
            <a:extLst>
              <a:ext uri="{FF2B5EF4-FFF2-40B4-BE49-F238E27FC236}">
                <a16:creationId xmlns:a16="http://schemas.microsoft.com/office/drawing/2014/main" id="{5EF43808-6152-449C-B82B-B434E325CA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0850488-0E54-446E-B0CD-F6E9CF99D7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25B0C4-627A-4FF6-A76C-3C1255C1FAFB}" type="slidenum">
              <a:rPr lang="en-US" smtClean="0"/>
              <a:t>‹#›</a:t>
            </a:fld>
            <a:endParaRPr lang="en-US"/>
          </a:p>
        </p:txBody>
      </p:sp>
    </p:spTree>
    <p:extLst>
      <p:ext uri="{BB962C8B-B14F-4D97-AF65-F5344CB8AC3E}">
        <p14:creationId xmlns:p14="http://schemas.microsoft.com/office/powerpoint/2010/main" val="21826151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image" Target="../media/image6.png"/><Relationship Id="rId16"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3.png"/><Relationship Id="rId3" Type="http://schemas.openxmlformats.org/officeDocument/2006/relationships/image" Target="../media/image7.png"/><Relationship Id="rId7" Type="http://schemas.openxmlformats.org/officeDocument/2006/relationships/image" Target="../media/image8.png"/><Relationship Id="rId12" Type="http://schemas.openxmlformats.org/officeDocument/2006/relationships/image" Target="../media/image14.png"/><Relationship Id="rId2" Type="http://schemas.openxmlformats.org/officeDocument/2006/relationships/image" Target="../media/image6.png"/><Relationship Id="rId16"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12.png"/><Relationship Id="rId5" Type="http://schemas.openxmlformats.org/officeDocument/2006/relationships/image" Target="../media/image17.png"/><Relationship Id="rId15" Type="http://schemas.openxmlformats.org/officeDocument/2006/relationships/image" Target="../media/image19.png"/><Relationship Id="rId10" Type="http://schemas.openxmlformats.org/officeDocument/2006/relationships/image" Target="../media/image15.png"/><Relationship Id="rId4" Type="http://schemas.openxmlformats.org/officeDocument/2006/relationships/image" Target="../media/image16.png"/><Relationship Id="rId9" Type="http://schemas.openxmlformats.org/officeDocument/2006/relationships/image" Target="../media/image11.png"/><Relationship Id="rId1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359C1-5ABB-4573-8AF8-648DBD80ABCE}"/>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D3A7617A-08F3-4771-8B14-7E00C05A101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00692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274638"/>
            <a:ext cx="5829300" cy="1143000"/>
          </a:xfrm>
        </p:spPr>
        <p:txBody>
          <a:bodyPr>
            <a:normAutofit fontScale="90000"/>
          </a:bodyPr>
          <a:lstStyle/>
          <a:p>
            <a:r>
              <a:rPr lang="en-US" dirty="0"/>
              <a:t>Translating Evidence to Executable CDS</a:t>
            </a:r>
          </a:p>
        </p:txBody>
      </p:sp>
      <p:sp>
        <p:nvSpPr>
          <p:cNvPr id="7" name="Rectangle 6"/>
          <p:cNvSpPr/>
          <p:nvPr/>
        </p:nvSpPr>
        <p:spPr>
          <a:xfrm>
            <a:off x="0" y="6485312"/>
            <a:ext cx="12192000" cy="256545"/>
          </a:xfrm>
          <a:prstGeom prst="rect">
            <a:avLst/>
          </a:prstGeom>
        </p:spPr>
        <p:txBody>
          <a:bodyPr wrap="square">
            <a:spAutoFit/>
          </a:bodyPr>
          <a:lstStyle/>
          <a:p>
            <a:pPr algn="ctr" defTabSz="1219110" eaLnBrk="0" fontAlgn="base" hangingPunct="0">
              <a:spcBef>
                <a:spcPct val="0"/>
              </a:spcBef>
              <a:spcAft>
                <a:spcPct val="0"/>
              </a:spcAft>
            </a:pPr>
            <a:r>
              <a:rPr lang="en-US" sz="1067" dirty="0">
                <a:solidFill>
                  <a:srgbClr val="526681"/>
                </a:solidFill>
                <a:latin typeface="Myriad Web Pro" panose="020B0503030403020204" pitchFamily="34" charset="0"/>
              </a:rPr>
              <a:t>Adapted from: </a:t>
            </a:r>
            <a:r>
              <a:rPr lang="en-US" sz="1067" dirty="0" err="1">
                <a:solidFill>
                  <a:srgbClr val="526681"/>
                </a:solidFill>
                <a:latin typeface="Myriad Web Pro" panose="020B0503030403020204" pitchFamily="34" charset="0"/>
              </a:rPr>
              <a:t>Boxwala</a:t>
            </a:r>
            <a:r>
              <a:rPr lang="en-US" sz="1067" dirty="0">
                <a:solidFill>
                  <a:srgbClr val="526681"/>
                </a:solidFill>
                <a:latin typeface="Myriad Web Pro" panose="020B0503030403020204" pitchFamily="34" charset="0"/>
              </a:rPr>
              <a:t>, AA, et al.. A multi-layered framework for disseminating knowledge for computer-based decision support. </a:t>
            </a:r>
            <a:r>
              <a:rPr lang="en-US" sz="1067" i="1" dirty="0">
                <a:solidFill>
                  <a:srgbClr val="526681"/>
                </a:solidFill>
                <a:latin typeface="Myriad Web Pro" panose="020B0503030403020204" pitchFamily="34" charset="0"/>
              </a:rPr>
              <a:t>J Am Med Inform </a:t>
            </a:r>
            <a:r>
              <a:rPr lang="en-US" sz="1067" i="1" dirty="0" err="1">
                <a:solidFill>
                  <a:srgbClr val="526681"/>
                </a:solidFill>
                <a:latin typeface="Myriad Web Pro" panose="020B0503030403020204" pitchFamily="34" charset="0"/>
              </a:rPr>
              <a:t>Assoc</a:t>
            </a:r>
            <a:r>
              <a:rPr lang="en-US" sz="1067" i="1" dirty="0">
                <a:solidFill>
                  <a:srgbClr val="526681"/>
                </a:solidFill>
                <a:latin typeface="Myriad Web Pro" panose="020B0503030403020204" pitchFamily="34" charset="0"/>
              </a:rPr>
              <a:t> </a:t>
            </a:r>
            <a:r>
              <a:rPr lang="en-US" sz="1067" dirty="0">
                <a:solidFill>
                  <a:srgbClr val="526681"/>
                </a:solidFill>
                <a:latin typeface="Myriad Web Pro" panose="020B0503030403020204" pitchFamily="34" charset="0"/>
              </a:rPr>
              <a:t>2011(18) i132-i139. </a:t>
            </a:r>
          </a:p>
        </p:txBody>
      </p:sp>
      <p:graphicFrame>
        <p:nvGraphicFramePr>
          <p:cNvPr id="11" name="Table 10"/>
          <p:cNvGraphicFramePr>
            <a:graphicFrameLocks noGrp="1"/>
          </p:cNvGraphicFramePr>
          <p:nvPr/>
        </p:nvGraphicFramePr>
        <p:xfrm>
          <a:off x="609603" y="1690029"/>
          <a:ext cx="11067067" cy="4696207"/>
        </p:xfrm>
        <a:graphic>
          <a:graphicData uri="http://schemas.openxmlformats.org/drawingml/2006/table">
            <a:tbl>
              <a:tblPr firstRow="1" firstCol="1" bandRow="1"/>
              <a:tblGrid>
                <a:gridCol w="1478841">
                  <a:extLst>
                    <a:ext uri="{9D8B030D-6E8A-4147-A177-3AD203B41FA5}">
                      <a16:colId xmlns:a16="http://schemas.microsoft.com/office/drawing/2014/main" val="817228557"/>
                    </a:ext>
                  </a:extLst>
                </a:gridCol>
                <a:gridCol w="1535289">
                  <a:extLst>
                    <a:ext uri="{9D8B030D-6E8A-4147-A177-3AD203B41FA5}">
                      <a16:colId xmlns:a16="http://schemas.microsoft.com/office/drawing/2014/main" val="1598176632"/>
                    </a:ext>
                  </a:extLst>
                </a:gridCol>
                <a:gridCol w="8052937">
                  <a:extLst>
                    <a:ext uri="{9D8B030D-6E8A-4147-A177-3AD203B41FA5}">
                      <a16:colId xmlns:a16="http://schemas.microsoft.com/office/drawing/2014/main" val="875039999"/>
                    </a:ext>
                  </a:extLst>
                </a:gridCol>
              </a:tblGrid>
              <a:tr h="782701">
                <a:tc>
                  <a:txBody>
                    <a:bodyPr/>
                    <a:lstStyle/>
                    <a:p>
                      <a:pPr marL="0" marR="0" algn="ctr">
                        <a:lnSpc>
                          <a:spcPct val="107000"/>
                        </a:lnSpc>
                        <a:spcBef>
                          <a:spcPts val="0"/>
                        </a:spcBef>
                        <a:spcAft>
                          <a:spcPts val="0"/>
                        </a:spcAft>
                      </a:pPr>
                      <a:r>
                        <a:rPr lang="en-US" sz="21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Knowledge Level</a:t>
                      </a:r>
                      <a:endParaRPr lang="en-US" sz="2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1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Description</a:t>
                      </a:r>
                      <a:endParaRPr lang="en-US" sz="2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1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Example</a:t>
                      </a:r>
                      <a:endParaRPr lang="en-US" sz="2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62440023"/>
                  </a:ext>
                </a:extLst>
              </a:tr>
              <a:tr h="782701">
                <a:tc>
                  <a:txBody>
                    <a:bodyPr/>
                    <a:lstStyle/>
                    <a:p>
                      <a:pPr marL="0" marR="0" algn="ctr">
                        <a:lnSpc>
                          <a:spcPct val="107000"/>
                        </a:lnSpc>
                        <a:spcBef>
                          <a:spcPts val="0"/>
                        </a:spcBef>
                        <a:spcAft>
                          <a:spcPts val="0"/>
                        </a:spcAft>
                      </a:pPr>
                      <a:r>
                        <a:rPr lang="en-US" sz="21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L1</a:t>
                      </a:r>
                      <a:endParaRPr lang="en-US" sz="2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Narrative</a:t>
                      </a:r>
                      <a:endParaRPr lang="en-US" sz="2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Guideline for a specific disease that is written in the format of a peer-reviewed journal article</a:t>
                      </a:r>
                      <a:endParaRPr lang="en-US" sz="2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56061433"/>
                  </a:ext>
                </a:extLst>
              </a:tr>
              <a:tr h="782701">
                <a:tc>
                  <a:txBody>
                    <a:bodyPr/>
                    <a:lstStyle/>
                    <a:p>
                      <a:pPr marL="0" marR="0" algn="ctr">
                        <a:lnSpc>
                          <a:spcPct val="107000"/>
                        </a:lnSpc>
                        <a:spcBef>
                          <a:spcPts val="0"/>
                        </a:spcBef>
                        <a:spcAft>
                          <a:spcPts val="0"/>
                        </a:spcAft>
                      </a:pPr>
                      <a:r>
                        <a:rPr lang="en-US" sz="2100" dirty="0">
                          <a:solidFill>
                            <a:srgbClr val="FF6600"/>
                          </a:solidFill>
                          <a:effectLst/>
                          <a:latin typeface="Times New Roman" panose="02020603050405020304" pitchFamily="18" charset="0"/>
                          <a:ea typeface="Calibri" panose="020F0502020204030204" pitchFamily="34" charset="0"/>
                          <a:cs typeface="Times New Roman" panose="02020603050405020304" pitchFamily="18" charset="0"/>
                        </a:rPr>
                        <a:t>L2</a:t>
                      </a:r>
                      <a:endParaRPr lang="en-US" sz="2100" dirty="0">
                        <a:solidFill>
                          <a:srgbClr val="FF6600"/>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dirty="0">
                          <a:solidFill>
                            <a:srgbClr val="FF6600"/>
                          </a:solidFill>
                          <a:effectLst/>
                          <a:latin typeface="Times New Roman" panose="02020603050405020304" pitchFamily="18" charset="0"/>
                          <a:ea typeface="Calibri" panose="020F0502020204030204" pitchFamily="34" charset="0"/>
                          <a:cs typeface="Times New Roman" panose="02020603050405020304" pitchFamily="18" charset="0"/>
                        </a:rPr>
                        <a:t>Semi-structured</a:t>
                      </a:r>
                      <a:endParaRPr lang="en-US" sz="2100" dirty="0">
                        <a:solidFill>
                          <a:srgbClr val="FF6600"/>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dirty="0">
                          <a:solidFill>
                            <a:srgbClr val="FF6600"/>
                          </a:solidFill>
                          <a:effectLst/>
                          <a:latin typeface="Times New Roman" panose="02020603050405020304" pitchFamily="18" charset="0"/>
                          <a:ea typeface="Calibri" panose="020F0502020204030204" pitchFamily="34" charset="0"/>
                          <a:cs typeface="Times New Roman" panose="02020603050405020304" pitchFamily="18" charset="0"/>
                        </a:rPr>
                        <a:t>Flow diagram, decision tree, or other similar format that describes recommendations for implementation </a:t>
                      </a:r>
                      <a:r>
                        <a:rPr lang="en-US" sz="2100" b="1" dirty="0">
                          <a:solidFill>
                            <a:srgbClr val="FF6600"/>
                          </a:solidFill>
                          <a:effectLst/>
                          <a:latin typeface="Times New Roman" panose="02020603050405020304" pitchFamily="18" charset="0"/>
                          <a:ea typeface="Calibri" panose="020F0502020204030204" pitchFamily="34" charset="0"/>
                          <a:cs typeface="Times New Roman" panose="02020603050405020304" pitchFamily="18" charset="0"/>
                        </a:rPr>
                        <a:t>(HUMAN READABLE)</a:t>
                      </a:r>
                      <a:endParaRPr lang="en-US" sz="2100" b="1" dirty="0">
                        <a:solidFill>
                          <a:srgbClr val="FF6600"/>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87962566"/>
                  </a:ext>
                </a:extLst>
              </a:tr>
              <a:tr h="1174052">
                <a:tc>
                  <a:txBody>
                    <a:bodyPr/>
                    <a:lstStyle/>
                    <a:p>
                      <a:pPr marL="0" marR="0" algn="ctr">
                        <a:lnSpc>
                          <a:spcPct val="107000"/>
                        </a:lnSpc>
                        <a:spcBef>
                          <a:spcPts val="0"/>
                        </a:spcBef>
                        <a:spcAft>
                          <a:spcPts val="0"/>
                        </a:spcAft>
                      </a:pPr>
                      <a:r>
                        <a:rPr lang="en-US" sz="2100" dirty="0">
                          <a:solidFill>
                            <a:srgbClr val="008000"/>
                          </a:solidFill>
                          <a:effectLst/>
                          <a:latin typeface="Times New Roman" panose="02020603050405020304" pitchFamily="18" charset="0"/>
                          <a:ea typeface="Calibri" panose="020F0502020204030204" pitchFamily="34" charset="0"/>
                          <a:cs typeface="Times New Roman" panose="02020603050405020304" pitchFamily="18" charset="0"/>
                        </a:rPr>
                        <a:t>L3</a:t>
                      </a:r>
                      <a:endParaRPr lang="en-US" sz="2100" dirty="0">
                        <a:solidFill>
                          <a:srgbClr val="008000"/>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dirty="0">
                          <a:solidFill>
                            <a:srgbClr val="008000"/>
                          </a:solidFill>
                          <a:effectLst/>
                          <a:latin typeface="Times New Roman" panose="02020603050405020304" pitchFamily="18" charset="0"/>
                          <a:ea typeface="Calibri" panose="020F0502020204030204" pitchFamily="34" charset="0"/>
                          <a:cs typeface="Times New Roman" panose="02020603050405020304" pitchFamily="18" charset="0"/>
                        </a:rPr>
                        <a:t>Structured</a:t>
                      </a:r>
                      <a:endParaRPr lang="en-US" sz="2100" dirty="0">
                        <a:solidFill>
                          <a:srgbClr val="008000"/>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dirty="0">
                          <a:solidFill>
                            <a:srgbClr val="008000"/>
                          </a:solidFill>
                          <a:effectLst/>
                          <a:latin typeface="Times New Roman" panose="02020603050405020304" pitchFamily="18" charset="0"/>
                          <a:ea typeface="Calibri" panose="020F0502020204030204" pitchFamily="34" charset="0"/>
                          <a:cs typeface="Times New Roman" panose="02020603050405020304" pitchFamily="18" charset="0"/>
                        </a:rPr>
                        <a:t>Standards-compliant specification encoding logic with data model(s), terminology/code sets, value sets that is ready to be implemented </a:t>
                      </a:r>
                      <a:r>
                        <a:rPr lang="en-US" sz="2100" b="1" dirty="0">
                          <a:solidFill>
                            <a:srgbClr val="008000"/>
                          </a:solidFill>
                          <a:effectLst/>
                          <a:latin typeface="Times New Roman" panose="02020603050405020304" pitchFamily="18" charset="0"/>
                          <a:ea typeface="Calibri" panose="020F0502020204030204" pitchFamily="34" charset="0"/>
                          <a:cs typeface="Times New Roman" panose="02020603050405020304" pitchFamily="18" charset="0"/>
                        </a:rPr>
                        <a:t>(COMPUTER/MACHINE READABLE)</a:t>
                      </a:r>
                      <a:endParaRPr lang="en-US" sz="2100" b="1" dirty="0">
                        <a:solidFill>
                          <a:srgbClr val="008000"/>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296974"/>
                  </a:ext>
                </a:extLst>
              </a:tr>
              <a:tr h="1174052">
                <a:tc>
                  <a:txBody>
                    <a:bodyPr/>
                    <a:lstStyle/>
                    <a:p>
                      <a:pPr marL="0" marR="0" algn="ctr">
                        <a:lnSpc>
                          <a:spcPct val="107000"/>
                        </a:lnSpc>
                        <a:spcBef>
                          <a:spcPts val="0"/>
                        </a:spcBef>
                        <a:spcAft>
                          <a:spcPts val="0"/>
                        </a:spcAft>
                      </a:pPr>
                      <a:r>
                        <a:rPr lang="en-US" sz="2100" dirty="0">
                          <a:solidFill>
                            <a:schemeClr val="accent5">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L4</a:t>
                      </a:r>
                      <a:endParaRPr lang="en-US" sz="2100" dirty="0">
                        <a:solidFill>
                          <a:schemeClr val="accent5">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dirty="0">
                          <a:solidFill>
                            <a:schemeClr val="accent5">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Executable</a:t>
                      </a:r>
                      <a:endParaRPr lang="en-US" sz="2100" dirty="0">
                        <a:solidFill>
                          <a:schemeClr val="accent5">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dirty="0">
                          <a:solidFill>
                            <a:schemeClr val="accent5">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CDS implemented and used in a local execution environment (e.g., CDS that is live in an electronic health record (EHR) production system) or available via web services</a:t>
                      </a:r>
                      <a:endParaRPr lang="en-US" sz="2100" dirty="0">
                        <a:solidFill>
                          <a:schemeClr val="accent5">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68334939"/>
                  </a:ext>
                </a:extLst>
              </a:tr>
            </a:tbl>
          </a:graphicData>
        </a:graphic>
      </p:graphicFrame>
      <p:pic>
        <p:nvPicPr>
          <p:cNvPr id="6" name="Picture 5">
            <a:extLst>
              <a:ext uri="{FF2B5EF4-FFF2-40B4-BE49-F238E27FC236}">
                <a16:creationId xmlns:a16="http://schemas.microsoft.com/office/drawing/2014/main" id="{5E8A0E42-FB53-40A4-B8F7-58ED4F2492B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33764" y="101328"/>
            <a:ext cx="5237193" cy="1489621"/>
          </a:xfrm>
          <a:prstGeom prst="rect">
            <a:avLst/>
          </a:prstGeom>
        </p:spPr>
      </p:pic>
      <p:sp>
        <p:nvSpPr>
          <p:cNvPr id="2" name="Rectangle 1"/>
          <p:cNvSpPr/>
          <p:nvPr/>
        </p:nvSpPr>
        <p:spPr>
          <a:xfrm>
            <a:off x="6588829" y="899377"/>
            <a:ext cx="543739" cy="487506"/>
          </a:xfrm>
          <a:prstGeom prst="rect">
            <a:avLst/>
          </a:prstGeom>
        </p:spPr>
        <p:txBody>
          <a:bodyPr wrap="none">
            <a:spAutoFit/>
          </a:bodyPr>
          <a:lstStyle/>
          <a:p>
            <a:pPr algn="ctr" defTabSz="1219110" eaLnBrk="0" fontAlgn="base" hangingPunct="0">
              <a:lnSpc>
                <a:spcPct val="107000"/>
              </a:lnSpc>
              <a:spcBef>
                <a:spcPct val="0"/>
              </a:spcBef>
              <a:spcAft>
                <a:spcPct val="0"/>
              </a:spcAft>
            </a:pPr>
            <a:r>
              <a:rPr lang="en-US" sz="2400" b="1" dirty="0">
                <a:ln w="6350">
                  <a:solidFill>
                    <a:srgbClr val="FFFFFF"/>
                  </a:solidFill>
                </a:ln>
                <a:solidFill>
                  <a:srgbClr val="C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L1</a:t>
            </a:r>
            <a:endParaRPr lang="en-US" sz="2400" b="1" dirty="0">
              <a:ln w="6350">
                <a:solidFill>
                  <a:srgbClr val="FFFFFF"/>
                </a:solidFill>
              </a:ln>
              <a:solidFill>
                <a:srgbClr val="C000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7787993" y="916224"/>
            <a:ext cx="543739" cy="487506"/>
          </a:xfrm>
          <a:prstGeom prst="rect">
            <a:avLst/>
          </a:prstGeom>
        </p:spPr>
        <p:txBody>
          <a:bodyPr wrap="none">
            <a:spAutoFit/>
          </a:bodyPr>
          <a:lstStyle/>
          <a:p>
            <a:pPr algn="ctr" defTabSz="1219110" eaLnBrk="0" fontAlgn="base" hangingPunct="0">
              <a:lnSpc>
                <a:spcPct val="107000"/>
              </a:lnSpc>
              <a:spcBef>
                <a:spcPct val="0"/>
              </a:spcBef>
              <a:spcAft>
                <a:spcPct val="0"/>
              </a:spcAft>
            </a:pPr>
            <a:r>
              <a:rPr lang="en-US" sz="2400" b="1" dirty="0">
                <a:ln w="6350">
                  <a:solidFill>
                    <a:srgbClr val="FFFFFF"/>
                  </a:solidFill>
                </a:ln>
                <a:solidFill>
                  <a:srgbClr val="FF66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L2</a:t>
            </a:r>
            <a:endParaRPr lang="en-US" sz="2400" b="1" dirty="0">
              <a:ln w="6350">
                <a:solidFill>
                  <a:srgbClr val="FFFFFF"/>
                </a:solidFill>
              </a:ln>
              <a:solidFill>
                <a:srgbClr val="FF66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Rectangle 12"/>
          <p:cNvSpPr/>
          <p:nvPr/>
        </p:nvSpPr>
        <p:spPr>
          <a:xfrm>
            <a:off x="9083136" y="916224"/>
            <a:ext cx="543739" cy="487506"/>
          </a:xfrm>
          <a:prstGeom prst="rect">
            <a:avLst/>
          </a:prstGeom>
        </p:spPr>
        <p:txBody>
          <a:bodyPr wrap="none">
            <a:spAutoFit/>
          </a:bodyPr>
          <a:lstStyle/>
          <a:p>
            <a:pPr algn="ctr" defTabSz="1219110" eaLnBrk="0" fontAlgn="base" hangingPunct="0">
              <a:lnSpc>
                <a:spcPct val="107000"/>
              </a:lnSpc>
              <a:spcBef>
                <a:spcPct val="0"/>
              </a:spcBef>
              <a:spcAft>
                <a:spcPct val="0"/>
              </a:spcAft>
            </a:pPr>
            <a:r>
              <a:rPr lang="en-US" sz="2400" b="1" dirty="0">
                <a:ln w="6350">
                  <a:solidFill>
                    <a:srgbClr val="FFFFFF"/>
                  </a:solidFill>
                </a:ln>
                <a:solidFill>
                  <a:srgbClr val="008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L3</a:t>
            </a:r>
            <a:endParaRPr lang="en-US" sz="2400" b="1" dirty="0">
              <a:ln w="6350">
                <a:solidFill>
                  <a:srgbClr val="FFFFFF"/>
                </a:solidFill>
              </a:ln>
              <a:solidFill>
                <a:srgbClr val="0080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Rectangle 13"/>
          <p:cNvSpPr/>
          <p:nvPr/>
        </p:nvSpPr>
        <p:spPr>
          <a:xfrm>
            <a:off x="10315756" y="905248"/>
            <a:ext cx="543739" cy="487506"/>
          </a:xfrm>
          <a:prstGeom prst="rect">
            <a:avLst/>
          </a:prstGeom>
        </p:spPr>
        <p:txBody>
          <a:bodyPr wrap="none">
            <a:spAutoFit/>
          </a:bodyPr>
          <a:lstStyle/>
          <a:p>
            <a:pPr algn="ctr" defTabSz="1219110" eaLnBrk="0" fontAlgn="base" hangingPunct="0">
              <a:lnSpc>
                <a:spcPct val="107000"/>
              </a:lnSpc>
              <a:spcBef>
                <a:spcPct val="0"/>
              </a:spcBef>
              <a:spcAft>
                <a:spcPct val="0"/>
              </a:spcAft>
            </a:pPr>
            <a:r>
              <a:rPr lang="en-US" sz="2400" b="1" dirty="0">
                <a:ln w="6350">
                  <a:solidFill>
                    <a:srgbClr val="FFFFFF"/>
                  </a:solidFill>
                </a:ln>
                <a:solidFill>
                  <a:srgbClr val="0F56DC">
                    <a:lumMod val="50000"/>
                  </a:srgbClr>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L4</a:t>
            </a:r>
            <a:endParaRPr lang="en-US" sz="2400" b="1" dirty="0">
              <a:ln w="6350">
                <a:solidFill>
                  <a:srgbClr val="FFFFFF"/>
                </a:solidFill>
              </a:ln>
              <a:solidFill>
                <a:srgbClr val="0F56DC">
                  <a:lumMod val="50000"/>
                </a:srgb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83239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274638"/>
            <a:ext cx="5829300" cy="1143000"/>
          </a:xfrm>
        </p:spPr>
        <p:txBody>
          <a:bodyPr>
            <a:normAutofit/>
          </a:bodyPr>
          <a:lstStyle/>
          <a:p>
            <a:r>
              <a:rPr lang="en-US" dirty="0"/>
              <a:t>Tiers of Functionality</a:t>
            </a:r>
          </a:p>
        </p:txBody>
      </p:sp>
      <p:sp>
        <p:nvSpPr>
          <p:cNvPr id="7" name="Rectangle 6"/>
          <p:cNvSpPr/>
          <p:nvPr/>
        </p:nvSpPr>
        <p:spPr>
          <a:xfrm>
            <a:off x="0" y="6485312"/>
            <a:ext cx="12192000" cy="256545"/>
          </a:xfrm>
          <a:prstGeom prst="rect">
            <a:avLst/>
          </a:prstGeom>
        </p:spPr>
        <p:txBody>
          <a:bodyPr wrap="square">
            <a:spAutoFit/>
          </a:bodyPr>
          <a:lstStyle/>
          <a:p>
            <a:pPr algn="ctr" defTabSz="1219110" eaLnBrk="0" fontAlgn="base" hangingPunct="0">
              <a:spcBef>
                <a:spcPct val="0"/>
              </a:spcBef>
              <a:spcAft>
                <a:spcPct val="0"/>
              </a:spcAft>
            </a:pPr>
            <a:r>
              <a:rPr lang="en-US" sz="1067" dirty="0">
                <a:solidFill>
                  <a:srgbClr val="526681"/>
                </a:solidFill>
                <a:latin typeface="Myriad Web Pro" panose="020B0503030403020204" pitchFamily="34" charset="0"/>
              </a:rPr>
              <a:t>Adapted from: </a:t>
            </a:r>
            <a:r>
              <a:rPr lang="en-US" sz="1067" dirty="0" err="1">
                <a:solidFill>
                  <a:srgbClr val="526681"/>
                </a:solidFill>
                <a:latin typeface="Myriad Web Pro" panose="020B0503030403020204" pitchFamily="34" charset="0"/>
              </a:rPr>
              <a:t>Boxwala</a:t>
            </a:r>
            <a:r>
              <a:rPr lang="en-US" sz="1067" dirty="0">
                <a:solidFill>
                  <a:srgbClr val="526681"/>
                </a:solidFill>
                <a:latin typeface="Myriad Web Pro" panose="020B0503030403020204" pitchFamily="34" charset="0"/>
              </a:rPr>
              <a:t>, AA, et al.. A multi-layered framework for disseminating knowledge for computer-based decision support. </a:t>
            </a:r>
            <a:r>
              <a:rPr lang="en-US" sz="1067" i="1" dirty="0">
                <a:solidFill>
                  <a:srgbClr val="526681"/>
                </a:solidFill>
                <a:latin typeface="Myriad Web Pro" panose="020B0503030403020204" pitchFamily="34" charset="0"/>
              </a:rPr>
              <a:t>J Am Med Inform </a:t>
            </a:r>
            <a:r>
              <a:rPr lang="en-US" sz="1067" i="1" dirty="0" err="1">
                <a:solidFill>
                  <a:srgbClr val="526681"/>
                </a:solidFill>
                <a:latin typeface="Myriad Web Pro" panose="020B0503030403020204" pitchFamily="34" charset="0"/>
              </a:rPr>
              <a:t>Assoc</a:t>
            </a:r>
            <a:r>
              <a:rPr lang="en-US" sz="1067" i="1" dirty="0">
                <a:solidFill>
                  <a:srgbClr val="526681"/>
                </a:solidFill>
                <a:latin typeface="Myriad Web Pro" panose="020B0503030403020204" pitchFamily="34" charset="0"/>
              </a:rPr>
              <a:t> </a:t>
            </a:r>
            <a:r>
              <a:rPr lang="en-US" sz="1067" dirty="0">
                <a:solidFill>
                  <a:srgbClr val="526681"/>
                </a:solidFill>
                <a:latin typeface="Myriad Web Pro" panose="020B0503030403020204" pitchFamily="34" charset="0"/>
              </a:rPr>
              <a:t>2011(18) i132-i139. </a:t>
            </a:r>
          </a:p>
        </p:txBody>
      </p:sp>
      <p:graphicFrame>
        <p:nvGraphicFramePr>
          <p:cNvPr id="11" name="Table 10"/>
          <p:cNvGraphicFramePr>
            <a:graphicFrameLocks noGrp="1"/>
          </p:cNvGraphicFramePr>
          <p:nvPr>
            <p:extLst>
              <p:ext uri="{D42A27DB-BD31-4B8C-83A1-F6EECF244321}">
                <p14:modId xmlns:p14="http://schemas.microsoft.com/office/powerpoint/2010/main" val="1750180132"/>
              </p:ext>
            </p:extLst>
          </p:nvPr>
        </p:nvGraphicFramePr>
        <p:xfrm>
          <a:off x="562466" y="2365289"/>
          <a:ext cx="11067067" cy="3094912"/>
        </p:xfrm>
        <a:graphic>
          <a:graphicData uri="http://schemas.openxmlformats.org/drawingml/2006/table">
            <a:tbl>
              <a:tblPr firstRow="1" firstCol="1" bandRow="1"/>
              <a:tblGrid>
                <a:gridCol w="1478841">
                  <a:extLst>
                    <a:ext uri="{9D8B030D-6E8A-4147-A177-3AD203B41FA5}">
                      <a16:colId xmlns:a16="http://schemas.microsoft.com/office/drawing/2014/main" val="817228557"/>
                    </a:ext>
                  </a:extLst>
                </a:gridCol>
                <a:gridCol w="1535289">
                  <a:extLst>
                    <a:ext uri="{9D8B030D-6E8A-4147-A177-3AD203B41FA5}">
                      <a16:colId xmlns:a16="http://schemas.microsoft.com/office/drawing/2014/main" val="1598176632"/>
                    </a:ext>
                  </a:extLst>
                </a:gridCol>
                <a:gridCol w="8052937">
                  <a:extLst>
                    <a:ext uri="{9D8B030D-6E8A-4147-A177-3AD203B41FA5}">
                      <a16:colId xmlns:a16="http://schemas.microsoft.com/office/drawing/2014/main" val="875039999"/>
                    </a:ext>
                  </a:extLst>
                </a:gridCol>
              </a:tblGrid>
              <a:tr h="527077">
                <a:tc>
                  <a:txBody>
                    <a:bodyPr/>
                    <a:lstStyle/>
                    <a:p>
                      <a:pPr marL="0" marR="0" algn="ctr">
                        <a:lnSpc>
                          <a:spcPct val="107000"/>
                        </a:lnSpc>
                        <a:spcBef>
                          <a:spcPts val="0"/>
                        </a:spcBef>
                        <a:spcAft>
                          <a:spcPts val="0"/>
                        </a:spcAft>
                      </a:pPr>
                      <a:r>
                        <a:rPr lang="en-US" sz="21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Tier</a:t>
                      </a:r>
                      <a:endParaRPr lang="en-US" sz="2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1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Description</a:t>
                      </a:r>
                      <a:endParaRPr lang="en-US" sz="2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1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Example</a:t>
                      </a:r>
                      <a:endParaRPr lang="en-US" sz="2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62440023"/>
                  </a:ext>
                </a:extLst>
              </a:tr>
              <a:tr h="855945">
                <a:tc>
                  <a:txBody>
                    <a:bodyPr/>
                    <a:lstStyle/>
                    <a:p>
                      <a:pPr marL="0" marR="0" algn="ctr">
                        <a:lnSpc>
                          <a:spcPct val="107000"/>
                        </a:lnSpc>
                        <a:spcBef>
                          <a:spcPts val="0"/>
                        </a:spcBef>
                        <a:spcAft>
                          <a:spcPts val="0"/>
                        </a:spcAft>
                      </a:pPr>
                      <a:r>
                        <a:rPr lang="en-US" sz="21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T1</a:t>
                      </a:r>
                      <a:endParaRPr lang="en-US" sz="2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Data</a:t>
                      </a:r>
                      <a:endParaRPr lang="en-US" sz="2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Glossaries, data elements and dictionaries, terminologies, data access services</a:t>
                      </a: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56061433"/>
                  </a:ext>
                </a:extLst>
              </a:tr>
              <a:tr h="855945">
                <a:tc>
                  <a:txBody>
                    <a:bodyPr/>
                    <a:lstStyle/>
                    <a:p>
                      <a:pPr marL="0" marR="0" algn="ctr">
                        <a:lnSpc>
                          <a:spcPct val="107000"/>
                        </a:lnSpc>
                        <a:spcBef>
                          <a:spcPts val="0"/>
                        </a:spcBef>
                        <a:spcAft>
                          <a:spcPts val="0"/>
                        </a:spcAft>
                      </a:pPr>
                      <a:r>
                        <a:rPr lang="en-US" sz="21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T2</a:t>
                      </a:r>
                      <a:endParaRPr lang="en-US" sz="21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Logic</a:t>
                      </a:r>
                      <a:endParaRPr lang="en-US" sz="21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Guideline narrative, workflows, libraries, application services</a:t>
                      </a:r>
                      <a:endParaRPr lang="en-US" sz="2100" b="1"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87962566"/>
                  </a:ext>
                </a:extLst>
              </a:tr>
              <a:tr h="855945">
                <a:tc>
                  <a:txBody>
                    <a:bodyPr/>
                    <a:lstStyle/>
                    <a:p>
                      <a:pPr marL="0" marR="0" algn="ctr">
                        <a:lnSpc>
                          <a:spcPct val="107000"/>
                        </a:lnSpc>
                        <a:spcBef>
                          <a:spcPts val="0"/>
                        </a:spcBef>
                        <a:spcAft>
                          <a:spcPts val="0"/>
                        </a:spcAft>
                      </a:pPr>
                      <a:r>
                        <a:rPr lang="en-US" sz="2100" dirty="0">
                          <a:solidFill>
                            <a:schemeClr val="accent5"/>
                          </a:solidFill>
                          <a:effectLst/>
                          <a:latin typeface="Times New Roman" panose="02020603050405020304" pitchFamily="18" charset="0"/>
                          <a:ea typeface="Calibri" panose="020F0502020204030204" pitchFamily="34" charset="0"/>
                          <a:cs typeface="Times New Roman" panose="02020603050405020304" pitchFamily="18" charset="0"/>
                        </a:rPr>
                        <a:t>T3</a:t>
                      </a:r>
                      <a:endParaRPr lang="en-US" sz="2100" dirty="0">
                        <a:solidFill>
                          <a:schemeClr val="accent5"/>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dirty="0">
                          <a:solidFill>
                            <a:schemeClr val="accent5"/>
                          </a:solidFill>
                          <a:effectLst/>
                          <a:latin typeface="Times New Roman" panose="02020603050405020304" pitchFamily="18" charset="0"/>
                          <a:ea typeface="Calibri" panose="020F0502020204030204" pitchFamily="34" charset="0"/>
                          <a:cs typeface="Times New Roman" panose="02020603050405020304" pitchFamily="18" charset="0"/>
                        </a:rPr>
                        <a:t>Forms</a:t>
                      </a:r>
                      <a:endParaRPr lang="en-US" sz="2100" dirty="0">
                        <a:solidFill>
                          <a:schemeClr val="accent5"/>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dirty="0">
                          <a:solidFill>
                            <a:schemeClr val="accent5"/>
                          </a:solidFill>
                          <a:effectLst/>
                          <a:latin typeface="Times New Roman" panose="02020603050405020304" pitchFamily="18" charset="0"/>
                          <a:ea typeface="Calibri" panose="020F0502020204030204" pitchFamily="34" charset="0"/>
                          <a:cs typeface="Times New Roman" panose="02020603050405020304" pitchFamily="18" charset="0"/>
                        </a:rPr>
                        <a:t>Use cases, personas, questionnaires, and user-interfaces</a:t>
                      </a:r>
                      <a:endParaRPr lang="en-US" sz="2100" b="1" dirty="0">
                        <a:solidFill>
                          <a:schemeClr val="accent5"/>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296974"/>
                  </a:ext>
                </a:extLst>
              </a:tr>
            </a:tbl>
          </a:graphicData>
        </a:graphic>
      </p:graphicFrame>
      <p:sp>
        <p:nvSpPr>
          <p:cNvPr id="2" name="Rectangle 1"/>
          <p:cNvSpPr/>
          <p:nvPr/>
        </p:nvSpPr>
        <p:spPr>
          <a:xfrm>
            <a:off x="6588828" y="899377"/>
            <a:ext cx="543740" cy="468077"/>
          </a:xfrm>
          <a:prstGeom prst="rect">
            <a:avLst/>
          </a:prstGeom>
        </p:spPr>
        <p:txBody>
          <a:bodyPr wrap="none">
            <a:spAutoFit/>
          </a:bodyPr>
          <a:lstStyle/>
          <a:p>
            <a:pPr algn="ctr" defTabSz="1219110" eaLnBrk="0" fontAlgn="base" hangingPunct="0">
              <a:lnSpc>
                <a:spcPct val="107000"/>
              </a:lnSpc>
              <a:spcBef>
                <a:spcPct val="0"/>
              </a:spcBef>
              <a:spcAft>
                <a:spcPct val="0"/>
              </a:spcAft>
            </a:pPr>
            <a:r>
              <a:rPr lang="en-US" sz="2400" b="1" dirty="0">
                <a:ln w="6350">
                  <a:solidFill>
                    <a:srgbClr val="FFFFFF"/>
                  </a:solidFill>
                </a:ln>
                <a:solidFill>
                  <a:schemeClr val="tx2"/>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T1</a:t>
            </a:r>
            <a:endParaRPr lang="en-US" sz="2400" b="1" dirty="0">
              <a:ln w="6350">
                <a:solidFill>
                  <a:srgbClr val="FFFFFF"/>
                </a:solidFill>
              </a:ln>
              <a:solidFill>
                <a:schemeClr val="tx2"/>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7787992" y="916224"/>
            <a:ext cx="543740" cy="468077"/>
          </a:xfrm>
          <a:prstGeom prst="rect">
            <a:avLst/>
          </a:prstGeom>
        </p:spPr>
        <p:txBody>
          <a:bodyPr wrap="none">
            <a:spAutoFit/>
          </a:bodyPr>
          <a:lstStyle/>
          <a:p>
            <a:pPr algn="ctr" defTabSz="1219110" eaLnBrk="0" fontAlgn="base" hangingPunct="0">
              <a:lnSpc>
                <a:spcPct val="107000"/>
              </a:lnSpc>
              <a:spcBef>
                <a:spcPct val="0"/>
              </a:spcBef>
              <a:spcAft>
                <a:spcPct val="0"/>
              </a:spcAft>
            </a:pPr>
            <a:r>
              <a:rPr lang="en-US" sz="2400" b="1" dirty="0">
                <a:ln w="6350">
                  <a:solidFill>
                    <a:srgbClr val="FFFFFF"/>
                  </a:solidFill>
                </a:ln>
                <a:solidFill>
                  <a:schemeClr val="accent1"/>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T2</a:t>
            </a:r>
            <a:endParaRPr lang="en-US" sz="2400" b="1" dirty="0">
              <a:ln w="6350">
                <a:solidFill>
                  <a:srgbClr val="FFFFFF"/>
                </a:solidFill>
              </a:ln>
              <a:solidFill>
                <a:schemeClr val="accent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Rectangle 12"/>
          <p:cNvSpPr/>
          <p:nvPr/>
        </p:nvSpPr>
        <p:spPr>
          <a:xfrm>
            <a:off x="9083135" y="916224"/>
            <a:ext cx="543740" cy="468077"/>
          </a:xfrm>
          <a:prstGeom prst="rect">
            <a:avLst/>
          </a:prstGeom>
        </p:spPr>
        <p:txBody>
          <a:bodyPr wrap="none">
            <a:spAutoFit/>
          </a:bodyPr>
          <a:lstStyle/>
          <a:p>
            <a:pPr algn="ctr" defTabSz="1219110" eaLnBrk="0" fontAlgn="base" hangingPunct="0">
              <a:lnSpc>
                <a:spcPct val="107000"/>
              </a:lnSpc>
              <a:spcBef>
                <a:spcPct val="0"/>
              </a:spcBef>
              <a:spcAft>
                <a:spcPct val="0"/>
              </a:spcAft>
            </a:pPr>
            <a:r>
              <a:rPr lang="en-US" sz="2400" b="1" dirty="0">
                <a:ln w="6350">
                  <a:solidFill>
                    <a:srgbClr val="FFFFFF"/>
                  </a:solidFill>
                </a:ln>
                <a:solidFill>
                  <a:schemeClr val="accent5"/>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T3</a:t>
            </a:r>
            <a:endParaRPr lang="en-US" sz="2400" b="1" dirty="0">
              <a:ln w="6350">
                <a:solidFill>
                  <a:srgbClr val="FFFFFF"/>
                </a:solidFill>
              </a:ln>
              <a:solidFill>
                <a:schemeClr val="accent5"/>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a:extLst>
              <a:ext uri="{FF2B5EF4-FFF2-40B4-BE49-F238E27FC236}">
                <a16:creationId xmlns:a16="http://schemas.microsoft.com/office/drawing/2014/main" id="{86742BAE-59ED-43A1-8B01-14FC0F51A697}"/>
              </a:ext>
            </a:extLst>
          </p:cNvPr>
          <p:cNvPicPr>
            <a:picLocks noChangeAspect="1"/>
          </p:cNvPicPr>
          <p:nvPr/>
        </p:nvPicPr>
        <p:blipFill>
          <a:blip r:embed="rId3"/>
          <a:stretch>
            <a:fillRect/>
          </a:stretch>
        </p:blipFill>
        <p:spPr>
          <a:xfrm>
            <a:off x="7160719" y="826642"/>
            <a:ext cx="590996" cy="590996"/>
          </a:xfrm>
          <a:prstGeom prst="rect">
            <a:avLst/>
          </a:prstGeom>
        </p:spPr>
      </p:pic>
      <p:pic>
        <p:nvPicPr>
          <p:cNvPr id="12" name="Picture 11" descr="A circuit board&#10;&#10;Description automatically generated">
            <a:extLst>
              <a:ext uri="{FF2B5EF4-FFF2-40B4-BE49-F238E27FC236}">
                <a16:creationId xmlns:a16="http://schemas.microsoft.com/office/drawing/2014/main" id="{792DBD9B-CF91-48FA-8C61-3CA63E3E10A7}"/>
              </a:ext>
            </a:extLst>
          </p:cNvPr>
          <p:cNvPicPr>
            <a:picLocks noChangeAspect="1"/>
          </p:cNvPicPr>
          <p:nvPr/>
        </p:nvPicPr>
        <p:blipFill>
          <a:blip r:embed="rId4"/>
          <a:stretch>
            <a:fillRect/>
          </a:stretch>
        </p:blipFill>
        <p:spPr>
          <a:xfrm>
            <a:off x="8411936" y="854764"/>
            <a:ext cx="590995" cy="590995"/>
          </a:xfrm>
          <a:prstGeom prst="rect">
            <a:avLst/>
          </a:prstGeom>
        </p:spPr>
      </p:pic>
      <p:pic>
        <p:nvPicPr>
          <p:cNvPr id="15" name="Picture 14" descr="A black sign with white text&#10;&#10;Description automatically generated">
            <a:extLst>
              <a:ext uri="{FF2B5EF4-FFF2-40B4-BE49-F238E27FC236}">
                <a16:creationId xmlns:a16="http://schemas.microsoft.com/office/drawing/2014/main" id="{67D8FC8F-1F90-427B-8E99-86F375676419}"/>
              </a:ext>
            </a:extLst>
          </p:cNvPr>
          <p:cNvPicPr>
            <a:picLocks noChangeAspect="1"/>
          </p:cNvPicPr>
          <p:nvPr/>
        </p:nvPicPr>
        <p:blipFill>
          <a:blip r:embed="rId5"/>
          <a:stretch>
            <a:fillRect/>
          </a:stretch>
        </p:blipFill>
        <p:spPr>
          <a:xfrm>
            <a:off x="9707079" y="800144"/>
            <a:ext cx="539416" cy="675259"/>
          </a:xfrm>
          <a:prstGeom prst="rect">
            <a:avLst/>
          </a:prstGeom>
        </p:spPr>
      </p:pic>
    </p:spTree>
    <p:extLst>
      <p:ext uri="{BB962C8B-B14F-4D97-AF65-F5344CB8AC3E}">
        <p14:creationId xmlns:p14="http://schemas.microsoft.com/office/powerpoint/2010/main" val="2177628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C449E-B61A-409D-B9DE-3F91C00B9E19}"/>
              </a:ext>
            </a:extLst>
          </p:cNvPr>
          <p:cNvSpPr>
            <a:spLocks noGrp="1"/>
          </p:cNvSpPr>
          <p:nvPr>
            <p:ph type="title" idx="4294967295"/>
          </p:nvPr>
        </p:nvSpPr>
        <p:spPr>
          <a:xfrm>
            <a:off x="0" y="1042988"/>
            <a:ext cx="10515600" cy="887412"/>
          </a:xfrm>
        </p:spPr>
        <p:txBody>
          <a:bodyPr/>
          <a:lstStyle/>
          <a:p>
            <a:r>
              <a:rPr lang="en-US" dirty="0"/>
              <a:t>Tiers of Functionality</a:t>
            </a:r>
          </a:p>
        </p:txBody>
      </p:sp>
      <p:sp>
        <p:nvSpPr>
          <p:cNvPr id="6" name="Rectangle: Rounded Corners 5">
            <a:extLst>
              <a:ext uri="{FF2B5EF4-FFF2-40B4-BE49-F238E27FC236}">
                <a16:creationId xmlns:a16="http://schemas.microsoft.com/office/drawing/2014/main" id="{F666050D-7BC1-4FA6-8DA4-CBA19396DDCF}"/>
              </a:ext>
            </a:extLst>
          </p:cNvPr>
          <p:cNvSpPr/>
          <p:nvPr/>
        </p:nvSpPr>
        <p:spPr>
          <a:xfrm>
            <a:off x="1207893" y="5009237"/>
            <a:ext cx="2788374" cy="1285957"/>
          </a:xfrm>
          <a:prstGeom prst="roundRect">
            <a:avLst>
              <a:gd name="adj" fmla="val 9182"/>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B0901C88-D09D-4B6B-8432-AF5B1BFAF4B0}"/>
              </a:ext>
            </a:extLst>
          </p:cNvPr>
          <p:cNvSpPr/>
          <p:nvPr/>
        </p:nvSpPr>
        <p:spPr>
          <a:xfrm>
            <a:off x="1207893" y="3637637"/>
            <a:ext cx="2788374" cy="1285957"/>
          </a:xfrm>
          <a:prstGeom prst="roundRect">
            <a:avLst>
              <a:gd name="adj" fmla="val 9182"/>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1409B06B-2574-481F-999E-B8603B5D50C3}"/>
              </a:ext>
            </a:extLst>
          </p:cNvPr>
          <p:cNvSpPr/>
          <p:nvPr/>
        </p:nvSpPr>
        <p:spPr>
          <a:xfrm>
            <a:off x="1207893" y="2266037"/>
            <a:ext cx="2788374" cy="1285957"/>
          </a:xfrm>
          <a:prstGeom prst="roundRect">
            <a:avLst>
              <a:gd name="adj" fmla="val 9182"/>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5CA2806-6DC3-4FCB-9296-F73913E98652}"/>
              </a:ext>
            </a:extLst>
          </p:cNvPr>
          <p:cNvSpPr txBox="1"/>
          <p:nvPr/>
        </p:nvSpPr>
        <p:spPr>
          <a:xfrm>
            <a:off x="1492441" y="5467549"/>
            <a:ext cx="1070999" cy="369332"/>
          </a:xfrm>
          <a:prstGeom prst="rect">
            <a:avLst/>
          </a:prstGeom>
        </p:spPr>
        <p:txBody>
          <a:bodyPr wrap="none" rtlCol="0">
            <a:spAutoFit/>
          </a:bodyPr>
          <a:lstStyle/>
          <a:p>
            <a:r>
              <a:rPr lang="en-US" dirty="0"/>
              <a:t>T1 – Data</a:t>
            </a:r>
            <a:endParaRPr lang="en-US" b="0" dirty="0"/>
          </a:p>
        </p:txBody>
      </p:sp>
      <p:sp>
        <p:nvSpPr>
          <p:cNvPr id="11" name="TextBox 10">
            <a:extLst>
              <a:ext uri="{FF2B5EF4-FFF2-40B4-BE49-F238E27FC236}">
                <a16:creationId xmlns:a16="http://schemas.microsoft.com/office/drawing/2014/main" id="{3C394B27-713E-4355-9DF5-63B82D16C924}"/>
              </a:ext>
            </a:extLst>
          </p:cNvPr>
          <p:cNvSpPr txBox="1"/>
          <p:nvPr/>
        </p:nvSpPr>
        <p:spPr>
          <a:xfrm>
            <a:off x="1492441" y="4095949"/>
            <a:ext cx="1114408" cy="369332"/>
          </a:xfrm>
          <a:prstGeom prst="rect">
            <a:avLst/>
          </a:prstGeom>
        </p:spPr>
        <p:txBody>
          <a:bodyPr wrap="none" rtlCol="0">
            <a:spAutoFit/>
          </a:bodyPr>
          <a:lstStyle/>
          <a:p>
            <a:r>
              <a:rPr lang="en-US" dirty="0"/>
              <a:t>T2 – Logic</a:t>
            </a:r>
            <a:endParaRPr lang="en-US" b="0" dirty="0"/>
          </a:p>
        </p:txBody>
      </p:sp>
      <p:sp>
        <p:nvSpPr>
          <p:cNvPr id="12" name="TextBox 11">
            <a:extLst>
              <a:ext uri="{FF2B5EF4-FFF2-40B4-BE49-F238E27FC236}">
                <a16:creationId xmlns:a16="http://schemas.microsoft.com/office/drawing/2014/main" id="{6B3B268D-1BA0-498C-86F6-A28C626F95C4}"/>
              </a:ext>
            </a:extLst>
          </p:cNvPr>
          <p:cNvSpPr txBox="1"/>
          <p:nvPr/>
        </p:nvSpPr>
        <p:spPr>
          <a:xfrm>
            <a:off x="1492441" y="2724349"/>
            <a:ext cx="1213858" cy="369332"/>
          </a:xfrm>
          <a:prstGeom prst="rect">
            <a:avLst/>
          </a:prstGeom>
        </p:spPr>
        <p:txBody>
          <a:bodyPr wrap="none" rtlCol="0">
            <a:spAutoFit/>
          </a:bodyPr>
          <a:lstStyle/>
          <a:p>
            <a:r>
              <a:rPr lang="en-US" dirty="0"/>
              <a:t>T3 – Forms</a:t>
            </a:r>
            <a:endParaRPr lang="en-US" b="0" dirty="0"/>
          </a:p>
        </p:txBody>
      </p:sp>
      <p:pic>
        <p:nvPicPr>
          <p:cNvPr id="27" name="Picture 26" descr="A black sign with white text&#10;&#10;Description automatically generated">
            <a:extLst>
              <a:ext uri="{FF2B5EF4-FFF2-40B4-BE49-F238E27FC236}">
                <a16:creationId xmlns:a16="http://schemas.microsoft.com/office/drawing/2014/main" id="{D69F59B7-5967-4E41-AED1-1A16456DEB25}"/>
              </a:ext>
            </a:extLst>
          </p:cNvPr>
          <p:cNvPicPr>
            <a:picLocks noChangeAspect="1"/>
          </p:cNvPicPr>
          <p:nvPr/>
        </p:nvPicPr>
        <p:blipFill>
          <a:blip r:embed="rId3"/>
          <a:stretch>
            <a:fillRect/>
          </a:stretch>
        </p:blipFill>
        <p:spPr>
          <a:xfrm>
            <a:off x="2990847" y="2571385"/>
            <a:ext cx="539416" cy="675259"/>
          </a:xfrm>
          <a:prstGeom prst="rect">
            <a:avLst/>
          </a:prstGeom>
        </p:spPr>
      </p:pic>
      <p:pic>
        <p:nvPicPr>
          <p:cNvPr id="1024" name="Picture 1023">
            <a:extLst>
              <a:ext uri="{FF2B5EF4-FFF2-40B4-BE49-F238E27FC236}">
                <a16:creationId xmlns:a16="http://schemas.microsoft.com/office/drawing/2014/main" id="{D577DEBF-E3CC-4C38-B5D1-E526D5FF50AB}"/>
              </a:ext>
            </a:extLst>
          </p:cNvPr>
          <p:cNvPicPr>
            <a:picLocks noChangeAspect="1"/>
          </p:cNvPicPr>
          <p:nvPr/>
        </p:nvPicPr>
        <p:blipFill>
          <a:blip r:embed="rId4"/>
          <a:stretch>
            <a:fillRect/>
          </a:stretch>
        </p:blipFill>
        <p:spPr>
          <a:xfrm>
            <a:off x="2965056" y="5356717"/>
            <a:ext cx="590996" cy="590996"/>
          </a:xfrm>
          <a:prstGeom prst="rect">
            <a:avLst/>
          </a:prstGeom>
        </p:spPr>
      </p:pic>
      <p:pic>
        <p:nvPicPr>
          <p:cNvPr id="1037" name="Picture 1036" descr="A circuit board&#10;&#10;Description automatically generated">
            <a:extLst>
              <a:ext uri="{FF2B5EF4-FFF2-40B4-BE49-F238E27FC236}">
                <a16:creationId xmlns:a16="http://schemas.microsoft.com/office/drawing/2014/main" id="{12C82FC5-6784-403E-B600-B476893B63F3}"/>
              </a:ext>
            </a:extLst>
          </p:cNvPr>
          <p:cNvPicPr>
            <a:picLocks noChangeAspect="1"/>
          </p:cNvPicPr>
          <p:nvPr/>
        </p:nvPicPr>
        <p:blipFill>
          <a:blip r:embed="rId5"/>
          <a:stretch>
            <a:fillRect/>
          </a:stretch>
        </p:blipFill>
        <p:spPr>
          <a:xfrm>
            <a:off x="2965057" y="3985117"/>
            <a:ext cx="590995" cy="590995"/>
          </a:xfrm>
          <a:prstGeom prst="rect">
            <a:avLst/>
          </a:prstGeom>
        </p:spPr>
      </p:pic>
    </p:spTree>
    <p:extLst>
      <p:ext uri="{BB962C8B-B14F-4D97-AF65-F5344CB8AC3E}">
        <p14:creationId xmlns:p14="http://schemas.microsoft.com/office/powerpoint/2010/main" val="3007023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C449E-B61A-409D-B9DE-3F91C00B9E19}"/>
              </a:ext>
            </a:extLst>
          </p:cNvPr>
          <p:cNvSpPr>
            <a:spLocks noGrp="1"/>
          </p:cNvSpPr>
          <p:nvPr>
            <p:ph type="title" idx="4294967295"/>
          </p:nvPr>
        </p:nvSpPr>
        <p:spPr>
          <a:xfrm>
            <a:off x="0" y="1042988"/>
            <a:ext cx="10515600" cy="887412"/>
          </a:xfrm>
        </p:spPr>
        <p:txBody>
          <a:bodyPr/>
          <a:lstStyle/>
          <a:p>
            <a:r>
              <a:rPr lang="en-US" dirty="0"/>
              <a:t>Requirements -&gt; Running Code</a:t>
            </a:r>
          </a:p>
        </p:txBody>
      </p:sp>
      <p:sp>
        <p:nvSpPr>
          <p:cNvPr id="6" name="Rectangle: Rounded Corners 5">
            <a:extLst>
              <a:ext uri="{FF2B5EF4-FFF2-40B4-BE49-F238E27FC236}">
                <a16:creationId xmlns:a16="http://schemas.microsoft.com/office/drawing/2014/main" id="{F666050D-7BC1-4FA6-8DA4-CBA19396DDCF}"/>
              </a:ext>
            </a:extLst>
          </p:cNvPr>
          <p:cNvSpPr/>
          <p:nvPr/>
        </p:nvSpPr>
        <p:spPr>
          <a:xfrm>
            <a:off x="1207893" y="5009237"/>
            <a:ext cx="9821054" cy="1285957"/>
          </a:xfrm>
          <a:prstGeom prst="roundRect">
            <a:avLst>
              <a:gd name="adj" fmla="val 9182"/>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B0901C88-D09D-4B6B-8432-AF5B1BFAF4B0}"/>
              </a:ext>
            </a:extLst>
          </p:cNvPr>
          <p:cNvSpPr/>
          <p:nvPr/>
        </p:nvSpPr>
        <p:spPr>
          <a:xfrm>
            <a:off x="1207893" y="3637637"/>
            <a:ext cx="9821054" cy="1285957"/>
          </a:xfrm>
          <a:prstGeom prst="roundRect">
            <a:avLst>
              <a:gd name="adj" fmla="val 9182"/>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1409B06B-2574-481F-999E-B8603B5D50C3}"/>
              </a:ext>
            </a:extLst>
          </p:cNvPr>
          <p:cNvSpPr/>
          <p:nvPr/>
        </p:nvSpPr>
        <p:spPr>
          <a:xfrm>
            <a:off x="1207893" y="2266037"/>
            <a:ext cx="9821054" cy="1285957"/>
          </a:xfrm>
          <a:prstGeom prst="roundRect">
            <a:avLst>
              <a:gd name="adj" fmla="val 9182"/>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5CA2806-6DC3-4FCB-9296-F73913E98652}"/>
              </a:ext>
            </a:extLst>
          </p:cNvPr>
          <p:cNvSpPr txBox="1"/>
          <p:nvPr/>
        </p:nvSpPr>
        <p:spPr>
          <a:xfrm rot="16200000">
            <a:off x="487729" y="5467549"/>
            <a:ext cx="1070999" cy="369332"/>
          </a:xfrm>
          <a:prstGeom prst="rect">
            <a:avLst/>
          </a:prstGeom>
        </p:spPr>
        <p:txBody>
          <a:bodyPr wrap="none" rtlCol="0">
            <a:spAutoFit/>
          </a:bodyPr>
          <a:lstStyle/>
          <a:p>
            <a:r>
              <a:rPr lang="en-US" dirty="0"/>
              <a:t>T1 – Data</a:t>
            </a:r>
            <a:endParaRPr lang="en-US" b="0" dirty="0"/>
          </a:p>
        </p:txBody>
      </p:sp>
      <p:sp>
        <p:nvSpPr>
          <p:cNvPr id="11" name="TextBox 10">
            <a:extLst>
              <a:ext uri="{FF2B5EF4-FFF2-40B4-BE49-F238E27FC236}">
                <a16:creationId xmlns:a16="http://schemas.microsoft.com/office/drawing/2014/main" id="{3C394B27-713E-4355-9DF5-63B82D16C924}"/>
              </a:ext>
            </a:extLst>
          </p:cNvPr>
          <p:cNvSpPr txBox="1"/>
          <p:nvPr/>
        </p:nvSpPr>
        <p:spPr>
          <a:xfrm rot="16200000">
            <a:off x="466025" y="4097198"/>
            <a:ext cx="1114408" cy="369332"/>
          </a:xfrm>
          <a:prstGeom prst="rect">
            <a:avLst/>
          </a:prstGeom>
        </p:spPr>
        <p:txBody>
          <a:bodyPr wrap="none" rtlCol="0">
            <a:spAutoFit/>
          </a:bodyPr>
          <a:lstStyle/>
          <a:p>
            <a:r>
              <a:rPr lang="en-US" dirty="0"/>
              <a:t>T2 – Logic</a:t>
            </a:r>
            <a:endParaRPr lang="en-US" b="0" dirty="0"/>
          </a:p>
        </p:txBody>
      </p:sp>
      <p:sp>
        <p:nvSpPr>
          <p:cNvPr id="12" name="TextBox 11">
            <a:extLst>
              <a:ext uri="{FF2B5EF4-FFF2-40B4-BE49-F238E27FC236}">
                <a16:creationId xmlns:a16="http://schemas.microsoft.com/office/drawing/2014/main" id="{6B3B268D-1BA0-498C-86F6-A28C626F95C4}"/>
              </a:ext>
            </a:extLst>
          </p:cNvPr>
          <p:cNvSpPr txBox="1"/>
          <p:nvPr/>
        </p:nvSpPr>
        <p:spPr>
          <a:xfrm rot="16200000">
            <a:off x="415937" y="2655417"/>
            <a:ext cx="1213858" cy="369332"/>
          </a:xfrm>
          <a:prstGeom prst="rect">
            <a:avLst/>
          </a:prstGeom>
        </p:spPr>
        <p:txBody>
          <a:bodyPr wrap="none" rtlCol="0">
            <a:spAutoFit/>
          </a:bodyPr>
          <a:lstStyle/>
          <a:p>
            <a:r>
              <a:rPr lang="en-US" dirty="0"/>
              <a:t>T3 – Forms</a:t>
            </a:r>
            <a:endParaRPr lang="en-US" b="0" dirty="0"/>
          </a:p>
        </p:txBody>
      </p:sp>
      <p:sp>
        <p:nvSpPr>
          <p:cNvPr id="13" name="Rectangle: Rounded Corners 12">
            <a:extLst>
              <a:ext uri="{FF2B5EF4-FFF2-40B4-BE49-F238E27FC236}">
                <a16:creationId xmlns:a16="http://schemas.microsoft.com/office/drawing/2014/main" id="{77BD3CC5-09FD-4544-9137-D38042D2D8D1}"/>
              </a:ext>
            </a:extLst>
          </p:cNvPr>
          <p:cNvSpPr/>
          <p:nvPr/>
        </p:nvSpPr>
        <p:spPr>
          <a:xfrm>
            <a:off x="1368676" y="2374102"/>
            <a:ext cx="2302042" cy="3813614"/>
          </a:xfrm>
          <a:prstGeom prst="roundRect">
            <a:avLst>
              <a:gd name="adj" fmla="val 4472"/>
            </a:avLst>
          </a:prstGeom>
          <a:solidFill>
            <a:srgbClr val="A72931">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Rounded Corners 14">
            <a:extLst>
              <a:ext uri="{FF2B5EF4-FFF2-40B4-BE49-F238E27FC236}">
                <a16:creationId xmlns:a16="http://schemas.microsoft.com/office/drawing/2014/main" id="{038D4680-8C71-4D99-97E4-E0E6982C55EE}"/>
              </a:ext>
            </a:extLst>
          </p:cNvPr>
          <p:cNvSpPr/>
          <p:nvPr/>
        </p:nvSpPr>
        <p:spPr>
          <a:xfrm>
            <a:off x="3766970" y="2374102"/>
            <a:ext cx="2302042" cy="3813614"/>
          </a:xfrm>
          <a:prstGeom prst="roundRect">
            <a:avLst>
              <a:gd name="adj" fmla="val 4472"/>
            </a:avLst>
          </a:prstGeom>
          <a:solidFill>
            <a:srgbClr val="C55A11">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Rounded Corners 15">
            <a:extLst>
              <a:ext uri="{FF2B5EF4-FFF2-40B4-BE49-F238E27FC236}">
                <a16:creationId xmlns:a16="http://schemas.microsoft.com/office/drawing/2014/main" id="{AD68036E-F5A0-4CAD-8469-572E8F9B44DF}"/>
              </a:ext>
            </a:extLst>
          </p:cNvPr>
          <p:cNvSpPr/>
          <p:nvPr/>
        </p:nvSpPr>
        <p:spPr>
          <a:xfrm>
            <a:off x="6165264" y="2374102"/>
            <a:ext cx="2302042" cy="3813614"/>
          </a:xfrm>
          <a:prstGeom prst="roundRect">
            <a:avLst>
              <a:gd name="adj" fmla="val 4472"/>
            </a:avLst>
          </a:prstGeom>
          <a:solidFill>
            <a:srgbClr val="00B050">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081A1799-89D5-4BC8-8AC5-BBE4FB959ED9}"/>
              </a:ext>
            </a:extLst>
          </p:cNvPr>
          <p:cNvSpPr/>
          <p:nvPr/>
        </p:nvSpPr>
        <p:spPr>
          <a:xfrm>
            <a:off x="8563558" y="2374102"/>
            <a:ext cx="2302042" cy="3813614"/>
          </a:xfrm>
          <a:prstGeom prst="roundRect">
            <a:avLst>
              <a:gd name="adj" fmla="val 4472"/>
            </a:avLst>
          </a:prstGeom>
          <a:solidFill>
            <a:srgbClr val="0070C0">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23DD6448-858B-434D-B1AF-53BAF15326C9}"/>
              </a:ext>
            </a:extLst>
          </p:cNvPr>
          <p:cNvSpPr txBox="1"/>
          <p:nvPr/>
        </p:nvSpPr>
        <p:spPr>
          <a:xfrm>
            <a:off x="1773883" y="1919127"/>
            <a:ext cx="1491627" cy="369332"/>
          </a:xfrm>
          <a:prstGeom prst="rect">
            <a:avLst/>
          </a:prstGeom>
        </p:spPr>
        <p:txBody>
          <a:bodyPr wrap="none" rtlCol="0">
            <a:spAutoFit/>
          </a:bodyPr>
          <a:lstStyle/>
          <a:p>
            <a:r>
              <a:rPr lang="en-US" dirty="0">
                <a:solidFill>
                  <a:srgbClr val="A72931"/>
                </a:solidFill>
              </a:rPr>
              <a:t>L1 – </a:t>
            </a:r>
            <a:r>
              <a:rPr lang="en-US" b="0" dirty="0">
                <a:solidFill>
                  <a:srgbClr val="A72931"/>
                </a:solidFill>
              </a:rPr>
              <a:t>Narrative</a:t>
            </a:r>
          </a:p>
        </p:txBody>
      </p:sp>
      <p:sp>
        <p:nvSpPr>
          <p:cNvPr id="19" name="TextBox 18">
            <a:extLst>
              <a:ext uri="{FF2B5EF4-FFF2-40B4-BE49-F238E27FC236}">
                <a16:creationId xmlns:a16="http://schemas.microsoft.com/office/drawing/2014/main" id="{5636F523-0825-47C2-8A8B-479583244062}"/>
              </a:ext>
            </a:extLst>
          </p:cNvPr>
          <p:cNvSpPr txBox="1"/>
          <p:nvPr/>
        </p:nvSpPr>
        <p:spPr>
          <a:xfrm>
            <a:off x="3845325" y="1919967"/>
            <a:ext cx="2145331" cy="369332"/>
          </a:xfrm>
          <a:prstGeom prst="rect">
            <a:avLst/>
          </a:prstGeom>
        </p:spPr>
        <p:txBody>
          <a:bodyPr wrap="none" rtlCol="0">
            <a:spAutoFit/>
          </a:bodyPr>
          <a:lstStyle/>
          <a:p>
            <a:r>
              <a:rPr lang="en-US" b="0" dirty="0">
                <a:solidFill>
                  <a:schemeClr val="accent2">
                    <a:lumMod val="75000"/>
                  </a:schemeClr>
                </a:solidFill>
              </a:rPr>
              <a:t>L2 – Semi-Structured</a:t>
            </a:r>
          </a:p>
        </p:txBody>
      </p:sp>
      <p:sp>
        <p:nvSpPr>
          <p:cNvPr id="20" name="TextBox 19">
            <a:extLst>
              <a:ext uri="{FF2B5EF4-FFF2-40B4-BE49-F238E27FC236}">
                <a16:creationId xmlns:a16="http://schemas.microsoft.com/office/drawing/2014/main" id="{D09F1CF1-B390-4D93-BD51-5201428454D9}"/>
              </a:ext>
            </a:extLst>
          </p:cNvPr>
          <p:cNvSpPr txBox="1"/>
          <p:nvPr/>
        </p:nvSpPr>
        <p:spPr>
          <a:xfrm>
            <a:off x="6508115" y="1928836"/>
            <a:ext cx="1616340" cy="369332"/>
          </a:xfrm>
          <a:prstGeom prst="rect">
            <a:avLst/>
          </a:prstGeom>
        </p:spPr>
        <p:txBody>
          <a:bodyPr wrap="none" rtlCol="0">
            <a:spAutoFit/>
          </a:bodyPr>
          <a:lstStyle/>
          <a:p>
            <a:r>
              <a:rPr lang="en-US" dirty="0">
                <a:solidFill>
                  <a:srgbClr val="00B050"/>
                </a:solidFill>
              </a:rPr>
              <a:t>L3 – </a:t>
            </a:r>
            <a:r>
              <a:rPr lang="en-US" b="0" dirty="0">
                <a:solidFill>
                  <a:srgbClr val="00B050"/>
                </a:solidFill>
              </a:rPr>
              <a:t>Structured</a:t>
            </a:r>
          </a:p>
        </p:txBody>
      </p:sp>
      <p:sp>
        <p:nvSpPr>
          <p:cNvPr id="21" name="TextBox 20">
            <a:extLst>
              <a:ext uri="{FF2B5EF4-FFF2-40B4-BE49-F238E27FC236}">
                <a16:creationId xmlns:a16="http://schemas.microsoft.com/office/drawing/2014/main" id="{C53728CB-4022-4473-A622-92E26ED32FD3}"/>
              </a:ext>
            </a:extLst>
          </p:cNvPr>
          <p:cNvSpPr txBox="1"/>
          <p:nvPr/>
        </p:nvSpPr>
        <p:spPr>
          <a:xfrm>
            <a:off x="8896534" y="1913595"/>
            <a:ext cx="1636089" cy="369332"/>
          </a:xfrm>
          <a:prstGeom prst="rect">
            <a:avLst/>
          </a:prstGeom>
        </p:spPr>
        <p:txBody>
          <a:bodyPr wrap="none" rtlCol="0">
            <a:spAutoFit/>
          </a:bodyPr>
          <a:lstStyle/>
          <a:p>
            <a:r>
              <a:rPr lang="en-US" dirty="0">
                <a:solidFill>
                  <a:srgbClr val="0070C0"/>
                </a:solidFill>
              </a:rPr>
              <a:t>L4 – </a:t>
            </a:r>
            <a:r>
              <a:rPr lang="en-US" b="0" dirty="0">
                <a:solidFill>
                  <a:srgbClr val="0070C0"/>
                </a:solidFill>
              </a:rPr>
              <a:t>Executable</a:t>
            </a:r>
          </a:p>
        </p:txBody>
      </p:sp>
      <p:pic>
        <p:nvPicPr>
          <p:cNvPr id="27" name="Picture 26" descr="A black sign with white text&#10;&#10;Description automatically generated">
            <a:extLst>
              <a:ext uri="{FF2B5EF4-FFF2-40B4-BE49-F238E27FC236}">
                <a16:creationId xmlns:a16="http://schemas.microsoft.com/office/drawing/2014/main" id="{D69F59B7-5967-4E41-AED1-1A16456DEB25}"/>
              </a:ext>
            </a:extLst>
          </p:cNvPr>
          <p:cNvPicPr>
            <a:picLocks noChangeAspect="1"/>
          </p:cNvPicPr>
          <p:nvPr/>
        </p:nvPicPr>
        <p:blipFill>
          <a:blip r:embed="rId3"/>
          <a:stretch>
            <a:fillRect/>
          </a:stretch>
        </p:blipFill>
        <p:spPr>
          <a:xfrm>
            <a:off x="273356" y="2485035"/>
            <a:ext cx="539416" cy="675259"/>
          </a:xfrm>
          <a:prstGeom prst="rect">
            <a:avLst/>
          </a:prstGeom>
        </p:spPr>
      </p:pic>
      <p:pic>
        <p:nvPicPr>
          <p:cNvPr id="1024" name="Picture 1023">
            <a:extLst>
              <a:ext uri="{FF2B5EF4-FFF2-40B4-BE49-F238E27FC236}">
                <a16:creationId xmlns:a16="http://schemas.microsoft.com/office/drawing/2014/main" id="{D577DEBF-E3CC-4C38-B5D1-E526D5FF50AB}"/>
              </a:ext>
            </a:extLst>
          </p:cNvPr>
          <p:cNvPicPr>
            <a:picLocks noChangeAspect="1"/>
          </p:cNvPicPr>
          <p:nvPr/>
        </p:nvPicPr>
        <p:blipFill>
          <a:blip r:embed="rId4"/>
          <a:stretch>
            <a:fillRect/>
          </a:stretch>
        </p:blipFill>
        <p:spPr>
          <a:xfrm>
            <a:off x="221776" y="5304735"/>
            <a:ext cx="590996" cy="590996"/>
          </a:xfrm>
          <a:prstGeom prst="rect">
            <a:avLst/>
          </a:prstGeom>
        </p:spPr>
      </p:pic>
      <p:pic>
        <p:nvPicPr>
          <p:cNvPr id="1037" name="Picture 1036" descr="A circuit board&#10;&#10;Description automatically generated">
            <a:extLst>
              <a:ext uri="{FF2B5EF4-FFF2-40B4-BE49-F238E27FC236}">
                <a16:creationId xmlns:a16="http://schemas.microsoft.com/office/drawing/2014/main" id="{12C82FC5-6784-403E-B600-B476893B63F3}"/>
              </a:ext>
            </a:extLst>
          </p:cNvPr>
          <p:cNvPicPr>
            <a:picLocks noChangeAspect="1"/>
          </p:cNvPicPr>
          <p:nvPr/>
        </p:nvPicPr>
        <p:blipFill>
          <a:blip r:embed="rId5"/>
          <a:stretch>
            <a:fillRect/>
          </a:stretch>
        </p:blipFill>
        <p:spPr>
          <a:xfrm>
            <a:off x="221777" y="3901122"/>
            <a:ext cx="590995" cy="590995"/>
          </a:xfrm>
          <a:prstGeom prst="rect">
            <a:avLst/>
          </a:prstGeom>
        </p:spPr>
      </p:pic>
      <p:sp>
        <p:nvSpPr>
          <p:cNvPr id="1039" name="TextBox 1038">
            <a:extLst>
              <a:ext uri="{FF2B5EF4-FFF2-40B4-BE49-F238E27FC236}">
                <a16:creationId xmlns:a16="http://schemas.microsoft.com/office/drawing/2014/main" id="{0DC3208C-9DE0-47D2-AD7F-A1EA999BEC34}"/>
              </a:ext>
            </a:extLst>
          </p:cNvPr>
          <p:cNvSpPr txBox="1"/>
          <p:nvPr/>
        </p:nvSpPr>
        <p:spPr>
          <a:xfrm>
            <a:off x="1507958" y="2755126"/>
            <a:ext cx="1933074" cy="307777"/>
          </a:xfrm>
          <a:prstGeom prst="rect">
            <a:avLst/>
          </a:prstGeom>
        </p:spPr>
        <p:txBody>
          <a:bodyPr wrap="square" rtlCol="0">
            <a:spAutoFit/>
          </a:bodyPr>
          <a:lstStyle/>
          <a:p>
            <a:r>
              <a:rPr lang="en-US" sz="1400" b="0" dirty="0"/>
              <a:t>Narrative questions</a:t>
            </a:r>
          </a:p>
        </p:txBody>
      </p:sp>
      <p:sp>
        <p:nvSpPr>
          <p:cNvPr id="48" name="TextBox 47">
            <a:extLst>
              <a:ext uri="{FF2B5EF4-FFF2-40B4-BE49-F238E27FC236}">
                <a16:creationId xmlns:a16="http://schemas.microsoft.com/office/drawing/2014/main" id="{DDAE64A5-04AD-4585-8982-C63FC3879B0C}"/>
              </a:ext>
            </a:extLst>
          </p:cNvPr>
          <p:cNvSpPr txBox="1"/>
          <p:nvPr/>
        </p:nvSpPr>
        <p:spPr>
          <a:xfrm>
            <a:off x="1507958" y="4042730"/>
            <a:ext cx="1933074" cy="307777"/>
          </a:xfrm>
          <a:prstGeom prst="rect">
            <a:avLst/>
          </a:prstGeom>
        </p:spPr>
        <p:txBody>
          <a:bodyPr wrap="square" rtlCol="0">
            <a:spAutoFit/>
          </a:bodyPr>
          <a:lstStyle/>
          <a:p>
            <a:r>
              <a:rPr lang="en-US" sz="1400" dirty="0"/>
              <a:t>Guideline narrative</a:t>
            </a:r>
            <a:endParaRPr lang="en-US" sz="1400" b="0" dirty="0"/>
          </a:p>
        </p:txBody>
      </p:sp>
      <p:sp>
        <p:nvSpPr>
          <p:cNvPr id="49" name="TextBox 48">
            <a:extLst>
              <a:ext uri="{FF2B5EF4-FFF2-40B4-BE49-F238E27FC236}">
                <a16:creationId xmlns:a16="http://schemas.microsoft.com/office/drawing/2014/main" id="{6A2FDFAF-3EF4-4684-BD5E-F848F994EE36}"/>
              </a:ext>
            </a:extLst>
          </p:cNvPr>
          <p:cNvSpPr txBox="1"/>
          <p:nvPr/>
        </p:nvSpPr>
        <p:spPr>
          <a:xfrm>
            <a:off x="1507958" y="5338623"/>
            <a:ext cx="1933074" cy="523220"/>
          </a:xfrm>
          <a:prstGeom prst="rect">
            <a:avLst/>
          </a:prstGeom>
        </p:spPr>
        <p:txBody>
          <a:bodyPr wrap="square" rtlCol="0">
            <a:spAutoFit/>
          </a:bodyPr>
          <a:lstStyle/>
          <a:p>
            <a:r>
              <a:rPr lang="en-US" sz="1400" dirty="0"/>
              <a:t>Glossaries</a:t>
            </a:r>
          </a:p>
          <a:p>
            <a:r>
              <a:rPr lang="en-US" sz="1400" b="0" dirty="0"/>
              <a:t>Indicator</a:t>
            </a:r>
            <a:r>
              <a:rPr lang="en-US" sz="1400" dirty="0"/>
              <a:t> descriptions</a:t>
            </a:r>
            <a:endParaRPr lang="en-US" sz="1400" b="0" dirty="0"/>
          </a:p>
        </p:txBody>
      </p:sp>
      <p:sp>
        <p:nvSpPr>
          <p:cNvPr id="50" name="TextBox 49">
            <a:extLst>
              <a:ext uri="{FF2B5EF4-FFF2-40B4-BE49-F238E27FC236}">
                <a16:creationId xmlns:a16="http://schemas.microsoft.com/office/drawing/2014/main" id="{306C5D6E-5DE6-4995-845F-0A4DB522824E}"/>
              </a:ext>
            </a:extLst>
          </p:cNvPr>
          <p:cNvSpPr txBox="1"/>
          <p:nvPr/>
        </p:nvSpPr>
        <p:spPr>
          <a:xfrm>
            <a:off x="3951453" y="2620559"/>
            <a:ext cx="1933074" cy="738664"/>
          </a:xfrm>
          <a:prstGeom prst="rect">
            <a:avLst/>
          </a:prstGeom>
        </p:spPr>
        <p:txBody>
          <a:bodyPr wrap="square" rtlCol="0">
            <a:spAutoFit/>
          </a:bodyPr>
          <a:lstStyle/>
          <a:p>
            <a:r>
              <a:rPr lang="en-US" sz="1400" b="0" dirty="0"/>
              <a:t>Paper forms</a:t>
            </a:r>
          </a:p>
          <a:p>
            <a:r>
              <a:rPr lang="en-US" sz="1400" dirty="0"/>
              <a:t>Use Cases</a:t>
            </a:r>
          </a:p>
          <a:p>
            <a:r>
              <a:rPr lang="en-US" sz="1400" b="0" dirty="0"/>
              <a:t>Personas</a:t>
            </a:r>
          </a:p>
        </p:txBody>
      </p:sp>
      <p:sp>
        <p:nvSpPr>
          <p:cNvPr id="51" name="TextBox 50">
            <a:extLst>
              <a:ext uri="{FF2B5EF4-FFF2-40B4-BE49-F238E27FC236}">
                <a16:creationId xmlns:a16="http://schemas.microsoft.com/office/drawing/2014/main" id="{9476C5CE-59F2-46F3-BDC1-A2D009B52043}"/>
              </a:ext>
            </a:extLst>
          </p:cNvPr>
          <p:cNvSpPr txBox="1"/>
          <p:nvPr/>
        </p:nvSpPr>
        <p:spPr>
          <a:xfrm>
            <a:off x="6349748" y="2755126"/>
            <a:ext cx="1933074" cy="307777"/>
          </a:xfrm>
          <a:prstGeom prst="rect">
            <a:avLst/>
          </a:prstGeom>
        </p:spPr>
        <p:txBody>
          <a:bodyPr wrap="square" rtlCol="0">
            <a:spAutoFit/>
          </a:bodyPr>
          <a:lstStyle/>
          <a:p>
            <a:r>
              <a:rPr lang="en-US" sz="1400" b="0" dirty="0"/>
              <a:t>Questionnaire (SDC)</a:t>
            </a:r>
          </a:p>
        </p:txBody>
      </p:sp>
      <p:sp>
        <p:nvSpPr>
          <p:cNvPr id="52" name="TextBox 51">
            <a:extLst>
              <a:ext uri="{FF2B5EF4-FFF2-40B4-BE49-F238E27FC236}">
                <a16:creationId xmlns:a16="http://schemas.microsoft.com/office/drawing/2014/main" id="{E8998884-432F-4A55-AA60-FC5EF1710B3D}"/>
              </a:ext>
            </a:extLst>
          </p:cNvPr>
          <p:cNvSpPr txBox="1"/>
          <p:nvPr/>
        </p:nvSpPr>
        <p:spPr>
          <a:xfrm>
            <a:off x="8748041" y="2755126"/>
            <a:ext cx="1933074" cy="307777"/>
          </a:xfrm>
          <a:prstGeom prst="rect">
            <a:avLst/>
          </a:prstGeom>
        </p:spPr>
        <p:txBody>
          <a:bodyPr wrap="square" rtlCol="0">
            <a:spAutoFit/>
          </a:bodyPr>
          <a:lstStyle/>
          <a:p>
            <a:r>
              <a:rPr lang="en-US" sz="1400" dirty="0"/>
              <a:t>User-interface Forms</a:t>
            </a:r>
            <a:endParaRPr lang="en-US" sz="1400" b="0" dirty="0"/>
          </a:p>
        </p:txBody>
      </p:sp>
      <p:sp>
        <p:nvSpPr>
          <p:cNvPr id="53" name="TextBox 52">
            <a:extLst>
              <a:ext uri="{FF2B5EF4-FFF2-40B4-BE49-F238E27FC236}">
                <a16:creationId xmlns:a16="http://schemas.microsoft.com/office/drawing/2014/main" id="{5D1001D2-96A6-4483-9741-59779A75D925}"/>
              </a:ext>
            </a:extLst>
          </p:cNvPr>
          <p:cNvSpPr txBox="1"/>
          <p:nvPr/>
        </p:nvSpPr>
        <p:spPr>
          <a:xfrm>
            <a:off x="3951453" y="3798451"/>
            <a:ext cx="1933074" cy="738664"/>
          </a:xfrm>
          <a:prstGeom prst="rect">
            <a:avLst/>
          </a:prstGeom>
        </p:spPr>
        <p:txBody>
          <a:bodyPr wrap="square" rtlCol="0">
            <a:spAutoFit/>
          </a:bodyPr>
          <a:lstStyle/>
          <a:p>
            <a:r>
              <a:rPr lang="en-US" sz="1400" b="0" dirty="0"/>
              <a:t>Workflows</a:t>
            </a:r>
          </a:p>
          <a:p>
            <a:r>
              <a:rPr lang="en-US" sz="1400" dirty="0"/>
              <a:t>Decision Trees</a:t>
            </a:r>
          </a:p>
          <a:p>
            <a:r>
              <a:rPr lang="en-US" sz="1400" b="0" dirty="0"/>
              <a:t>Triggers</a:t>
            </a:r>
          </a:p>
        </p:txBody>
      </p:sp>
      <p:sp>
        <p:nvSpPr>
          <p:cNvPr id="54" name="TextBox 53">
            <a:extLst>
              <a:ext uri="{FF2B5EF4-FFF2-40B4-BE49-F238E27FC236}">
                <a16:creationId xmlns:a16="http://schemas.microsoft.com/office/drawing/2014/main" id="{AE563D0A-7D50-4DCE-A50F-357C2328E7E5}"/>
              </a:ext>
            </a:extLst>
          </p:cNvPr>
          <p:cNvSpPr txBox="1"/>
          <p:nvPr/>
        </p:nvSpPr>
        <p:spPr>
          <a:xfrm>
            <a:off x="3951453" y="5230901"/>
            <a:ext cx="1933074" cy="738664"/>
          </a:xfrm>
          <a:prstGeom prst="rect">
            <a:avLst/>
          </a:prstGeom>
        </p:spPr>
        <p:txBody>
          <a:bodyPr wrap="square" rtlCol="0">
            <a:spAutoFit/>
          </a:bodyPr>
          <a:lstStyle/>
          <a:p>
            <a:r>
              <a:rPr lang="en-US" sz="1400" b="0" dirty="0"/>
              <a:t>Terminologies</a:t>
            </a:r>
          </a:p>
          <a:p>
            <a:r>
              <a:rPr lang="en-US" sz="1400" dirty="0"/>
              <a:t>Data Dictionary</a:t>
            </a:r>
          </a:p>
          <a:p>
            <a:r>
              <a:rPr lang="en-US" sz="1400" dirty="0"/>
              <a:t>Indicators</a:t>
            </a:r>
          </a:p>
        </p:txBody>
      </p:sp>
      <p:sp>
        <p:nvSpPr>
          <p:cNvPr id="55" name="TextBox 54">
            <a:extLst>
              <a:ext uri="{FF2B5EF4-FFF2-40B4-BE49-F238E27FC236}">
                <a16:creationId xmlns:a16="http://schemas.microsoft.com/office/drawing/2014/main" id="{4FE9EC94-A3A9-4C68-A926-AA73FD2622E7}"/>
              </a:ext>
            </a:extLst>
          </p:cNvPr>
          <p:cNvSpPr txBox="1"/>
          <p:nvPr/>
        </p:nvSpPr>
        <p:spPr>
          <a:xfrm>
            <a:off x="6349748" y="3850518"/>
            <a:ext cx="1933074" cy="738664"/>
          </a:xfrm>
          <a:prstGeom prst="rect">
            <a:avLst/>
          </a:prstGeom>
        </p:spPr>
        <p:txBody>
          <a:bodyPr wrap="square" rtlCol="0">
            <a:spAutoFit/>
          </a:bodyPr>
          <a:lstStyle/>
          <a:p>
            <a:r>
              <a:rPr lang="en-US" sz="1400" b="0" dirty="0"/>
              <a:t>Library (CQL)</a:t>
            </a:r>
          </a:p>
          <a:p>
            <a:r>
              <a:rPr lang="en-US" sz="1400" dirty="0"/>
              <a:t>ActivityDefinition</a:t>
            </a:r>
          </a:p>
          <a:p>
            <a:r>
              <a:rPr lang="en-US" sz="1400" b="0" dirty="0"/>
              <a:t>PlanDefinition</a:t>
            </a:r>
          </a:p>
        </p:txBody>
      </p:sp>
      <p:sp>
        <p:nvSpPr>
          <p:cNvPr id="56" name="TextBox 55">
            <a:extLst>
              <a:ext uri="{FF2B5EF4-FFF2-40B4-BE49-F238E27FC236}">
                <a16:creationId xmlns:a16="http://schemas.microsoft.com/office/drawing/2014/main" id="{7EA290DC-F222-4457-BCDF-B9C1C03257E4}"/>
              </a:ext>
            </a:extLst>
          </p:cNvPr>
          <p:cNvSpPr txBox="1"/>
          <p:nvPr/>
        </p:nvSpPr>
        <p:spPr>
          <a:xfrm>
            <a:off x="6349748" y="5116658"/>
            <a:ext cx="2050463" cy="954107"/>
          </a:xfrm>
          <a:prstGeom prst="rect">
            <a:avLst/>
          </a:prstGeom>
        </p:spPr>
        <p:txBody>
          <a:bodyPr wrap="square" rtlCol="0">
            <a:spAutoFit/>
          </a:bodyPr>
          <a:lstStyle/>
          <a:p>
            <a:r>
              <a:rPr lang="en-US" sz="1400" b="0" dirty="0"/>
              <a:t>CodeSystem</a:t>
            </a:r>
          </a:p>
          <a:p>
            <a:r>
              <a:rPr lang="en-US" sz="1400" dirty="0"/>
              <a:t>ValueSet</a:t>
            </a:r>
          </a:p>
          <a:p>
            <a:r>
              <a:rPr lang="en-US" sz="1400" b="0" dirty="0"/>
              <a:t>StructureDefinition</a:t>
            </a:r>
            <a:endParaRPr lang="en-US" sz="1400" dirty="0"/>
          </a:p>
          <a:p>
            <a:r>
              <a:rPr lang="en-US" sz="1400" b="0" dirty="0"/>
              <a:t>Measure</a:t>
            </a:r>
          </a:p>
        </p:txBody>
      </p:sp>
      <p:sp>
        <p:nvSpPr>
          <p:cNvPr id="57" name="TextBox 56">
            <a:extLst>
              <a:ext uri="{FF2B5EF4-FFF2-40B4-BE49-F238E27FC236}">
                <a16:creationId xmlns:a16="http://schemas.microsoft.com/office/drawing/2014/main" id="{2D9854AD-C545-4EAE-89C1-A43E693DD00A}"/>
              </a:ext>
            </a:extLst>
          </p:cNvPr>
          <p:cNvSpPr txBox="1"/>
          <p:nvPr/>
        </p:nvSpPr>
        <p:spPr>
          <a:xfrm>
            <a:off x="8748041" y="3827286"/>
            <a:ext cx="1933074" cy="738664"/>
          </a:xfrm>
          <a:prstGeom prst="rect">
            <a:avLst/>
          </a:prstGeom>
        </p:spPr>
        <p:txBody>
          <a:bodyPr wrap="square" rtlCol="0">
            <a:spAutoFit/>
          </a:bodyPr>
          <a:lstStyle/>
          <a:p>
            <a:r>
              <a:rPr lang="en-US" sz="1400" b="0" dirty="0"/>
              <a:t>Application Services</a:t>
            </a:r>
          </a:p>
          <a:p>
            <a:r>
              <a:rPr lang="en-US" sz="1400" dirty="0"/>
              <a:t>Health Record Systems</a:t>
            </a:r>
          </a:p>
          <a:p>
            <a:r>
              <a:rPr lang="en-US" sz="1400" b="0" dirty="0"/>
              <a:t>Decision Services</a:t>
            </a:r>
          </a:p>
        </p:txBody>
      </p:sp>
      <p:sp>
        <p:nvSpPr>
          <p:cNvPr id="58" name="TextBox 57">
            <a:extLst>
              <a:ext uri="{FF2B5EF4-FFF2-40B4-BE49-F238E27FC236}">
                <a16:creationId xmlns:a16="http://schemas.microsoft.com/office/drawing/2014/main" id="{2B5A81BB-EDBE-41CC-9EBA-617B62618793}"/>
              </a:ext>
            </a:extLst>
          </p:cNvPr>
          <p:cNvSpPr txBox="1"/>
          <p:nvPr/>
        </p:nvSpPr>
        <p:spPr>
          <a:xfrm>
            <a:off x="8748041" y="5224379"/>
            <a:ext cx="2050463" cy="738664"/>
          </a:xfrm>
          <a:prstGeom prst="rect">
            <a:avLst/>
          </a:prstGeom>
        </p:spPr>
        <p:txBody>
          <a:bodyPr wrap="square" rtlCol="0">
            <a:spAutoFit/>
          </a:bodyPr>
          <a:lstStyle/>
          <a:p>
            <a:r>
              <a:rPr lang="en-US" sz="1400" b="0" dirty="0"/>
              <a:t>Systems of Record</a:t>
            </a:r>
          </a:p>
          <a:p>
            <a:r>
              <a:rPr lang="en-US" sz="1400" dirty="0"/>
              <a:t>Registries and Exchanges</a:t>
            </a:r>
          </a:p>
          <a:p>
            <a:r>
              <a:rPr lang="en-US" sz="1400" b="0" dirty="0"/>
              <a:t>Data Services</a:t>
            </a:r>
          </a:p>
        </p:txBody>
      </p:sp>
    </p:spTree>
    <p:extLst>
      <p:ext uri="{BB962C8B-B14F-4D97-AF65-F5344CB8AC3E}">
        <p14:creationId xmlns:p14="http://schemas.microsoft.com/office/powerpoint/2010/main" val="1777371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32C11-F924-4713-8E36-73E87C752897}"/>
              </a:ext>
            </a:extLst>
          </p:cNvPr>
          <p:cNvSpPr>
            <a:spLocks noGrp="1"/>
          </p:cNvSpPr>
          <p:nvPr>
            <p:ph type="title" idx="4294967295"/>
          </p:nvPr>
        </p:nvSpPr>
        <p:spPr>
          <a:xfrm>
            <a:off x="0" y="1042988"/>
            <a:ext cx="10515600" cy="887412"/>
          </a:xfrm>
        </p:spPr>
        <p:txBody>
          <a:bodyPr/>
          <a:lstStyle/>
          <a:p>
            <a:r>
              <a:rPr lang="en-US" b="1" dirty="0"/>
              <a:t>Methods</a:t>
            </a:r>
            <a:r>
              <a:rPr lang="en-US" dirty="0"/>
              <a:t> of Implementation</a:t>
            </a:r>
            <a:endParaRPr lang="en-US" b="1" dirty="0"/>
          </a:p>
        </p:txBody>
      </p:sp>
      <p:sp>
        <p:nvSpPr>
          <p:cNvPr id="5" name="Google Shape;336;p26">
            <a:extLst>
              <a:ext uri="{FF2B5EF4-FFF2-40B4-BE49-F238E27FC236}">
                <a16:creationId xmlns:a16="http://schemas.microsoft.com/office/drawing/2014/main" id="{0FF97974-CF80-4EE5-BF87-0E2D78176400}"/>
              </a:ext>
            </a:extLst>
          </p:cNvPr>
          <p:cNvSpPr/>
          <p:nvPr/>
        </p:nvSpPr>
        <p:spPr>
          <a:xfrm>
            <a:off x="1037848" y="3512294"/>
            <a:ext cx="7009464" cy="691727"/>
          </a:xfrm>
          <a:prstGeom prst="roundRect">
            <a:avLst>
              <a:gd name="adj" fmla="val 16667"/>
            </a:avLst>
          </a:prstGeom>
          <a:noFill/>
          <a:ln w="25400" cap="flat" cmpd="sng">
            <a:solidFill>
              <a:srgbClr val="008000"/>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27013" marR="0" lvl="0" indent="0" algn="l" rtl="0">
              <a:lnSpc>
                <a:spcPct val="100000"/>
              </a:lnSpc>
              <a:spcBef>
                <a:spcPts val="0"/>
              </a:spcBef>
              <a:spcAft>
                <a:spcPts val="0"/>
              </a:spcAft>
              <a:buNone/>
            </a:pPr>
            <a:r>
              <a:rPr lang="en-US" sz="1200" b="1" i="0" u="none" strike="noStrike" cap="none" dirty="0">
                <a:solidFill>
                  <a:schemeClr val="dk1"/>
                </a:solidFill>
                <a:latin typeface="Arial"/>
                <a:ea typeface="Arial"/>
                <a:cs typeface="Arial"/>
                <a:sym typeface="Arial"/>
              </a:rPr>
              <a:t>Translate CQL </a:t>
            </a:r>
            <a:r>
              <a:rPr lang="en-US" sz="1200" i="1" u="none" strike="noStrike" cap="none" dirty="0">
                <a:solidFill>
                  <a:schemeClr val="dk1"/>
                </a:solidFill>
              </a:rPr>
              <a:t>(automated translation)</a:t>
            </a:r>
            <a:endParaRPr i="1" dirty="0"/>
          </a:p>
          <a:p>
            <a:pPr marL="227013" marR="0" lvl="0" indent="0" algn="l" rtl="0">
              <a:lnSpc>
                <a:spcPct val="100000"/>
              </a:lnSpc>
              <a:spcBef>
                <a:spcPts val="0"/>
              </a:spcBef>
              <a:spcAft>
                <a:spcPts val="0"/>
              </a:spcAft>
              <a:buNone/>
            </a:pPr>
            <a:r>
              <a:rPr lang="en-US" sz="1200" b="0" i="0" u="none" strike="noStrike" cap="none" dirty="0">
                <a:solidFill>
                  <a:schemeClr val="dk1"/>
                </a:solidFill>
                <a:latin typeface="Arial"/>
                <a:ea typeface="Arial"/>
                <a:cs typeface="Arial"/>
                <a:sym typeface="Arial"/>
              </a:rPr>
              <a:t>Translate “L3” CQL into the code base used in the current legacy system</a:t>
            </a:r>
            <a:endParaRPr dirty="0"/>
          </a:p>
        </p:txBody>
      </p:sp>
      <p:sp>
        <p:nvSpPr>
          <p:cNvPr id="6" name="Google Shape;337;p26">
            <a:extLst>
              <a:ext uri="{FF2B5EF4-FFF2-40B4-BE49-F238E27FC236}">
                <a16:creationId xmlns:a16="http://schemas.microsoft.com/office/drawing/2014/main" id="{2970A2C0-F736-4B56-ABFF-3A0740B55B54}"/>
              </a:ext>
            </a:extLst>
          </p:cNvPr>
          <p:cNvSpPr/>
          <p:nvPr/>
        </p:nvSpPr>
        <p:spPr>
          <a:xfrm>
            <a:off x="1037848" y="4795486"/>
            <a:ext cx="7009464" cy="691727"/>
          </a:xfrm>
          <a:prstGeom prst="roundRect">
            <a:avLst>
              <a:gd name="adj" fmla="val 16667"/>
            </a:avLst>
          </a:prstGeom>
          <a:noFill/>
          <a:ln w="25400" cap="flat" cmpd="sng">
            <a:solidFill>
              <a:srgbClr val="008000"/>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27013" marR="0" lvl="0" indent="0" algn="l" rtl="0">
              <a:lnSpc>
                <a:spcPct val="100000"/>
              </a:lnSpc>
              <a:spcBef>
                <a:spcPts val="0"/>
              </a:spcBef>
              <a:spcAft>
                <a:spcPts val="0"/>
              </a:spcAft>
              <a:buNone/>
            </a:pPr>
            <a:r>
              <a:rPr lang="en-US" sz="1200" b="1" i="0" u="none" strike="noStrike" cap="none">
                <a:solidFill>
                  <a:schemeClr val="dk1"/>
                </a:solidFill>
                <a:latin typeface="Arial"/>
                <a:ea typeface="Arial"/>
                <a:cs typeface="Arial"/>
                <a:sym typeface="Arial"/>
              </a:rPr>
              <a:t>Consume CQL </a:t>
            </a:r>
            <a:r>
              <a:rPr lang="en-US" sz="1200" i="1" u="none" strike="noStrike" cap="none">
                <a:solidFill>
                  <a:schemeClr val="dk1"/>
                </a:solidFill>
              </a:rPr>
              <a:t>(native implementation)</a:t>
            </a:r>
            <a:endParaRPr i="1"/>
          </a:p>
          <a:p>
            <a:pPr marL="227013" marR="0" lvl="0" indent="0" algn="l" rtl="0">
              <a:lnSpc>
                <a:spcPct val="100000"/>
              </a:lnSpc>
              <a:spcBef>
                <a:spcPts val="0"/>
              </a:spcBef>
              <a:spcAft>
                <a:spcPts val="0"/>
              </a:spcAft>
              <a:buNone/>
            </a:pPr>
            <a:r>
              <a:rPr lang="en-US" sz="1200" b="0" i="0" u="none" strike="noStrike" cap="none">
                <a:solidFill>
                  <a:schemeClr val="dk1"/>
                </a:solidFill>
                <a:latin typeface="Arial"/>
                <a:ea typeface="Arial"/>
                <a:cs typeface="Arial"/>
                <a:sym typeface="Arial"/>
              </a:rPr>
              <a:t>Directly intake “L3” CQL artifacts natively </a:t>
            </a:r>
            <a:endParaRPr/>
          </a:p>
        </p:txBody>
      </p:sp>
      <p:sp>
        <p:nvSpPr>
          <p:cNvPr id="7" name="Google Shape;338;p26">
            <a:extLst>
              <a:ext uri="{FF2B5EF4-FFF2-40B4-BE49-F238E27FC236}">
                <a16:creationId xmlns:a16="http://schemas.microsoft.com/office/drawing/2014/main" id="{E2DCCFAA-BC82-4CC9-9444-A383624B0B88}"/>
              </a:ext>
            </a:extLst>
          </p:cNvPr>
          <p:cNvSpPr/>
          <p:nvPr/>
        </p:nvSpPr>
        <p:spPr>
          <a:xfrm>
            <a:off x="1037848" y="2337307"/>
            <a:ext cx="7009464" cy="691727"/>
          </a:xfrm>
          <a:prstGeom prst="roundRect">
            <a:avLst>
              <a:gd name="adj" fmla="val 16667"/>
            </a:avLst>
          </a:prstGeom>
          <a:noFill/>
          <a:ln w="25400" cap="flat" cmpd="sng">
            <a:solidFill>
              <a:srgbClr val="008000"/>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27013" marR="0" lvl="0" indent="0" algn="l" rtl="0">
              <a:lnSpc>
                <a:spcPct val="100000"/>
              </a:lnSpc>
              <a:spcBef>
                <a:spcPts val="0"/>
              </a:spcBef>
              <a:spcAft>
                <a:spcPts val="0"/>
              </a:spcAft>
              <a:buNone/>
            </a:pPr>
            <a:r>
              <a:rPr lang="en-US" sz="1200" b="1" i="0" u="none" strike="noStrike" cap="none" dirty="0">
                <a:solidFill>
                  <a:schemeClr val="dk1"/>
                </a:solidFill>
                <a:latin typeface="Arial"/>
                <a:ea typeface="Arial"/>
                <a:cs typeface="Arial"/>
                <a:sym typeface="Arial"/>
              </a:rPr>
              <a:t>Use CQL as a specification </a:t>
            </a:r>
            <a:r>
              <a:rPr lang="en-US" sz="1200" i="1" u="none" strike="noStrike" cap="none" dirty="0">
                <a:solidFill>
                  <a:schemeClr val="dk1"/>
                </a:solidFill>
              </a:rPr>
              <a:t>(manual development)</a:t>
            </a:r>
            <a:endParaRPr i="1" dirty="0"/>
          </a:p>
          <a:p>
            <a:pPr marL="227013" marR="0" lvl="0" indent="0" algn="l" rtl="0">
              <a:lnSpc>
                <a:spcPct val="100000"/>
              </a:lnSpc>
              <a:spcBef>
                <a:spcPts val="0"/>
              </a:spcBef>
              <a:spcAft>
                <a:spcPts val="0"/>
              </a:spcAft>
              <a:buNone/>
            </a:pPr>
            <a:r>
              <a:rPr lang="en-US" sz="1200" b="0" i="0" u="none" strike="noStrike" cap="none" dirty="0">
                <a:solidFill>
                  <a:schemeClr val="dk1"/>
                </a:solidFill>
                <a:latin typeface="Arial"/>
                <a:ea typeface="Arial"/>
                <a:cs typeface="Arial"/>
                <a:sym typeface="Arial"/>
              </a:rPr>
              <a:t>Developers will still need to hand code own code based off of that published “L3” CQL. Although, the most time consuming option, this is still faster than starting from the narrative artifacts “L1”</a:t>
            </a:r>
            <a:endParaRPr dirty="0"/>
          </a:p>
        </p:txBody>
      </p:sp>
      <p:sp>
        <p:nvSpPr>
          <p:cNvPr id="8" name="Google Shape;340;p26">
            <a:extLst>
              <a:ext uri="{FF2B5EF4-FFF2-40B4-BE49-F238E27FC236}">
                <a16:creationId xmlns:a16="http://schemas.microsoft.com/office/drawing/2014/main" id="{038FE162-A16E-4370-868E-9199B8A3C1A1}"/>
              </a:ext>
            </a:extLst>
          </p:cNvPr>
          <p:cNvSpPr/>
          <p:nvPr/>
        </p:nvSpPr>
        <p:spPr>
          <a:xfrm>
            <a:off x="838202" y="2483523"/>
            <a:ext cx="399297" cy="399297"/>
          </a:xfrm>
          <a:prstGeom prst="ellipse">
            <a:avLst/>
          </a:prstGeom>
          <a:solidFill>
            <a:srgbClr val="008000"/>
          </a:solidFill>
          <a:ln w="25400" cap="flat" cmpd="sng">
            <a:solidFill>
              <a:srgbClr val="008000"/>
            </a:solidFill>
            <a:prstDash val="solid"/>
            <a:round/>
            <a:headEnd type="none" w="sm" len="sm"/>
            <a:tailEnd type="none" w="sm" len="sm"/>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None/>
            </a:pPr>
            <a:r>
              <a:rPr lang="en-US" sz="1100" b="1" i="0" u="none" strike="noStrike" cap="none">
                <a:solidFill>
                  <a:schemeClr val="lt1"/>
                </a:solidFill>
                <a:latin typeface="Arial"/>
                <a:ea typeface="Arial"/>
                <a:cs typeface="Arial"/>
                <a:sym typeface="Arial"/>
              </a:rPr>
              <a:t>1</a:t>
            </a:r>
            <a:endParaRPr/>
          </a:p>
        </p:txBody>
      </p:sp>
      <p:sp>
        <p:nvSpPr>
          <p:cNvPr id="9" name="Google Shape;341;p26">
            <a:extLst>
              <a:ext uri="{FF2B5EF4-FFF2-40B4-BE49-F238E27FC236}">
                <a16:creationId xmlns:a16="http://schemas.microsoft.com/office/drawing/2014/main" id="{975EB102-1262-4680-B5DF-23634CC339DC}"/>
              </a:ext>
            </a:extLst>
          </p:cNvPr>
          <p:cNvSpPr/>
          <p:nvPr/>
        </p:nvSpPr>
        <p:spPr>
          <a:xfrm>
            <a:off x="838201" y="3658510"/>
            <a:ext cx="399297" cy="399297"/>
          </a:xfrm>
          <a:prstGeom prst="ellipse">
            <a:avLst/>
          </a:prstGeom>
          <a:solidFill>
            <a:srgbClr val="008000"/>
          </a:solidFill>
          <a:ln w="25400" cap="flat" cmpd="sng">
            <a:solidFill>
              <a:srgbClr val="008000"/>
            </a:solidFill>
            <a:prstDash val="solid"/>
            <a:round/>
            <a:headEnd type="none" w="sm" len="sm"/>
            <a:tailEnd type="none" w="sm" len="sm"/>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None/>
            </a:pPr>
            <a:r>
              <a:rPr lang="en-US" sz="1100" b="1" i="0" u="none" strike="noStrike" cap="none">
                <a:solidFill>
                  <a:schemeClr val="lt1"/>
                </a:solidFill>
                <a:latin typeface="Arial"/>
                <a:ea typeface="Arial"/>
                <a:cs typeface="Arial"/>
                <a:sym typeface="Arial"/>
              </a:rPr>
              <a:t>2</a:t>
            </a:r>
            <a:endParaRPr/>
          </a:p>
        </p:txBody>
      </p:sp>
      <p:sp>
        <p:nvSpPr>
          <p:cNvPr id="10" name="Google Shape;342;p26">
            <a:extLst>
              <a:ext uri="{FF2B5EF4-FFF2-40B4-BE49-F238E27FC236}">
                <a16:creationId xmlns:a16="http://schemas.microsoft.com/office/drawing/2014/main" id="{2621A757-44DB-4051-914A-503DFEC4D3A0}"/>
              </a:ext>
            </a:extLst>
          </p:cNvPr>
          <p:cNvSpPr/>
          <p:nvPr/>
        </p:nvSpPr>
        <p:spPr>
          <a:xfrm>
            <a:off x="838200" y="4941702"/>
            <a:ext cx="399297" cy="399297"/>
          </a:xfrm>
          <a:prstGeom prst="ellipse">
            <a:avLst/>
          </a:prstGeom>
          <a:solidFill>
            <a:srgbClr val="008000"/>
          </a:solidFill>
          <a:ln w="25400" cap="flat" cmpd="sng">
            <a:solidFill>
              <a:srgbClr val="008000"/>
            </a:solidFill>
            <a:prstDash val="solid"/>
            <a:round/>
            <a:headEnd type="none" w="sm" len="sm"/>
            <a:tailEnd type="none" w="sm" len="sm"/>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None/>
            </a:pPr>
            <a:r>
              <a:rPr lang="en-US" sz="1100" b="1" i="0" u="none" strike="noStrike" cap="none">
                <a:solidFill>
                  <a:schemeClr val="lt1"/>
                </a:solidFill>
                <a:latin typeface="Arial"/>
                <a:ea typeface="Arial"/>
                <a:cs typeface="Arial"/>
                <a:sym typeface="Arial"/>
              </a:rPr>
              <a:t>3</a:t>
            </a:r>
            <a:endParaRPr/>
          </a:p>
        </p:txBody>
      </p:sp>
    </p:spTree>
    <p:extLst>
      <p:ext uri="{BB962C8B-B14F-4D97-AF65-F5344CB8AC3E}">
        <p14:creationId xmlns:p14="http://schemas.microsoft.com/office/powerpoint/2010/main" val="1722197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p:cNvSpPr>
            <a:spLocks noGrp="1"/>
          </p:cNvSpPr>
          <p:nvPr>
            <p:ph type="title"/>
          </p:nvPr>
        </p:nvSpPr>
        <p:spPr/>
        <p:txBody>
          <a:bodyPr/>
          <a:lstStyle/>
          <a:p>
            <a:r>
              <a:rPr lang="en-CA" dirty="0"/>
              <a:t>Common Processes</a:t>
            </a:r>
          </a:p>
        </p:txBody>
      </p:sp>
      <p:sp>
        <p:nvSpPr>
          <p:cNvPr id="2" name="Slide Number Placeholder 1"/>
          <p:cNvSpPr>
            <a:spLocks noGrp="1"/>
          </p:cNvSpPr>
          <p:nvPr>
            <p:ph type="sldNum" sz="quarter" idx="4294967295"/>
          </p:nvPr>
        </p:nvSpPr>
        <p:spPr>
          <a:xfrm>
            <a:off x="8077200" y="6356351"/>
            <a:ext cx="2133600" cy="365125"/>
          </a:xfrm>
          <a:prstGeom prst="rect">
            <a:avLst/>
          </a:prstGeom>
        </p:spPr>
        <p:txBody>
          <a:bodyPr/>
          <a:lstStyle/>
          <a:p>
            <a:fld id="{6734F48E-A456-4E2F-B17E-509464F7A050}" type="slidenum">
              <a:rPr lang="en-CA" smtClean="0"/>
              <a:pPr/>
              <a:t>7</a:t>
            </a:fld>
            <a:endParaRPr lang="en-CA"/>
          </a:p>
        </p:txBody>
      </p:sp>
      <p:pic>
        <p:nvPicPr>
          <p:cNvPr id="20" name="Picture 5"/>
          <p:cNvPicPr>
            <a:picLocks noChangeAspect="1" noChangeArrowheads="1"/>
          </p:cNvPicPr>
          <p:nvPr/>
        </p:nvPicPr>
        <p:blipFill>
          <a:blip r:embed="rId2" cstate="print"/>
          <a:srcRect/>
          <a:stretch>
            <a:fillRect/>
          </a:stretch>
        </p:blipFill>
        <p:spPr bwMode="auto">
          <a:xfrm>
            <a:off x="4876800" y="1471056"/>
            <a:ext cx="1034886" cy="853514"/>
          </a:xfrm>
          <a:prstGeom prst="rect">
            <a:avLst/>
          </a:prstGeom>
          <a:noFill/>
          <a:ln w="9525">
            <a:noFill/>
            <a:miter lim="800000"/>
            <a:headEnd/>
            <a:tailEnd/>
          </a:ln>
          <a:effectLst/>
        </p:spPr>
      </p:pic>
      <p:pic>
        <p:nvPicPr>
          <p:cNvPr id="21" name="Picture 6"/>
          <p:cNvPicPr>
            <a:picLocks noChangeAspect="1" noChangeArrowheads="1"/>
          </p:cNvPicPr>
          <p:nvPr/>
        </p:nvPicPr>
        <p:blipFill>
          <a:blip r:embed="rId3" cstate="print"/>
          <a:srcRect/>
          <a:stretch>
            <a:fillRect/>
          </a:stretch>
        </p:blipFill>
        <p:spPr bwMode="auto">
          <a:xfrm>
            <a:off x="6477001" y="1758645"/>
            <a:ext cx="813887" cy="862659"/>
          </a:xfrm>
          <a:prstGeom prst="rect">
            <a:avLst/>
          </a:prstGeom>
          <a:noFill/>
          <a:ln w="9525">
            <a:noFill/>
            <a:miter lim="800000"/>
            <a:headEnd/>
            <a:tailEnd/>
          </a:ln>
          <a:effectLst/>
        </p:spPr>
      </p:pic>
      <p:pic>
        <p:nvPicPr>
          <p:cNvPr id="22" name="Picture 26"/>
          <p:cNvPicPr>
            <a:picLocks noChangeAspect="1" noChangeArrowheads="1"/>
          </p:cNvPicPr>
          <p:nvPr/>
        </p:nvPicPr>
        <p:blipFill>
          <a:blip r:embed="rId4" cstate="print"/>
          <a:srcRect/>
          <a:stretch>
            <a:fillRect/>
          </a:stretch>
        </p:blipFill>
        <p:spPr bwMode="auto">
          <a:xfrm>
            <a:off x="2514601" y="2133601"/>
            <a:ext cx="659949" cy="914479"/>
          </a:xfrm>
          <a:prstGeom prst="rect">
            <a:avLst/>
          </a:prstGeom>
          <a:noFill/>
          <a:ln w="9525">
            <a:noFill/>
            <a:miter lim="800000"/>
            <a:headEnd/>
            <a:tailEnd/>
          </a:ln>
          <a:effectLst/>
        </p:spPr>
      </p:pic>
      <p:pic>
        <p:nvPicPr>
          <p:cNvPr id="24" name="Picture 28"/>
          <p:cNvPicPr>
            <a:picLocks noChangeAspect="1" noChangeArrowheads="1"/>
          </p:cNvPicPr>
          <p:nvPr/>
        </p:nvPicPr>
        <p:blipFill>
          <a:blip r:embed="rId5" cstate="print"/>
          <a:srcRect/>
          <a:stretch>
            <a:fillRect/>
          </a:stretch>
        </p:blipFill>
        <p:spPr bwMode="auto">
          <a:xfrm>
            <a:off x="8382001" y="1530045"/>
            <a:ext cx="934293" cy="768163"/>
          </a:xfrm>
          <a:prstGeom prst="rect">
            <a:avLst/>
          </a:prstGeom>
          <a:noFill/>
          <a:ln w="9525">
            <a:noFill/>
            <a:miter lim="800000"/>
            <a:headEnd/>
            <a:tailEnd/>
          </a:ln>
          <a:effectLst/>
        </p:spPr>
      </p:pic>
      <p:pic>
        <p:nvPicPr>
          <p:cNvPr id="25" name="Picture 4"/>
          <p:cNvPicPr>
            <a:picLocks noChangeAspect="1" noChangeArrowheads="1"/>
          </p:cNvPicPr>
          <p:nvPr/>
        </p:nvPicPr>
        <p:blipFill>
          <a:blip r:embed="rId6" cstate="print"/>
          <a:srcRect/>
          <a:stretch>
            <a:fillRect/>
          </a:stretch>
        </p:blipFill>
        <p:spPr bwMode="auto">
          <a:xfrm>
            <a:off x="3733801" y="2767390"/>
            <a:ext cx="745301" cy="914479"/>
          </a:xfrm>
          <a:prstGeom prst="rect">
            <a:avLst/>
          </a:prstGeom>
          <a:noFill/>
          <a:ln w="9525">
            <a:noFill/>
            <a:miter lim="800000"/>
            <a:headEnd/>
            <a:tailEnd/>
          </a:ln>
          <a:effectLst/>
        </p:spPr>
      </p:pic>
      <p:pic>
        <p:nvPicPr>
          <p:cNvPr id="28" name="Picture 5"/>
          <p:cNvPicPr>
            <a:picLocks noChangeAspect="1" noChangeArrowheads="1"/>
          </p:cNvPicPr>
          <p:nvPr/>
        </p:nvPicPr>
        <p:blipFill>
          <a:blip r:embed="rId7" cstate="print"/>
          <a:srcRect/>
          <a:stretch>
            <a:fillRect/>
          </a:stretch>
        </p:blipFill>
        <p:spPr bwMode="auto">
          <a:xfrm>
            <a:off x="9178976" y="2814624"/>
            <a:ext cx="879424" cy="882473"/>
          </a:xfrm>
          <a:prstGeom prst="rect">
            <a:avLst/>
          </a:prstGeom>
          <a:noFill/>
          <a:ln w="9525">
            <a:noFill/>
            <a:miter lim="800000"/>
            <a:headEnd/>
            <a:tailEnd/>
          </a:ln>
          <a:effectLst/>
        </p:spPr>
      </p:pic>
      <p:pic>
        <p:nvPicPr>
          <p:cNvPr id="29" name="Picture 6"/>
          <p:cNvPicPr>
            <a:picLocks noChangeAspect="1" noChangeArrowheads="1"/>
          </p:cNvPicPr>
          <p:nvPr/>
        </p:nvPicPr>
        <p:blipFill>
          <a:blip r:embed="rId8" cstate="print"/>
          <a:srcRect/>
          <a:stretch>
            <a:fillRect/>
          </a:stretch>
        </p:blipFill>
        <p:spPr bwMode="auto">
          <a:xfrm>
            <a:off x="2590800" y="3739844"/>
            <a:ext cx="626418" cy="900762"/>
          </a:xfrm>
          <a:prstGeom prst="rect">
            <a:avLst/>
          </a:prstGeom>
          <a:noFill/>
          <a:ln w="9525">
            <a:noFill/>
            <a:miter lim="800000"/>
            <a:headEnd/>
            <a:tailEnd/>
          </a:ln>
          <a:effectLst/>
        </p:spPr>
      </p:pic>
      <p:pic>
        <p:nvPicPr>
          <p:cNvPr id="30" name="Picture 44"/>
          <p:cNvPicPr>
            <a:picLocks noChangeAspect="1" noChangeArrowheads="1"/>
          </p:cNvPicPr>
          <p:nvPr/>
        </p:nvPicPr>
        <p:blipFill>
          <a:blip r:embed="rId9" cstate="print"/>
          <a:srcRect/>
          <a:stretch>
            <a:fillRect/>
          </a:stretch>
        </p:blipFill>
        <p:spPr bwMode="auto">
          <a:xfrm>
            <a:off x="5486401" y="4495800"/>
            <a:ext cx="746825" cy="920576"/>
          </a:xfrm>
          <a:prstGeom prst="rect">
            <a:avLst/>
          </a:prstGeom>
          <a:noFill/>
          <a:ln w="9525">
            <a:noFill/>
            <a:miter lim="800000"/>
            <a:headEnd/>
            <a:tailEnd/>
          </a:ln>
          <a:effectLst/>
        </p:spPr>
      </p:pic>
      <p:pic>
        <p:nvPicPr>
          <p:cNvPr id="31" name="Picture 7"/>
          <p:cNvPicPr>
            <a:picLocks noChangeAspect="1" noChangeArrowheads="1"/>
          </p:cNvPicPr>
          <p:nvPr/>
        </p:nvPicPr>
        <p:blipFill>
          <a:blip r:embed="rId10" cstate="print"/>
          <a:srcRect/>
          <a:stretch>
            <a:fillRect/>
          </a:stretch>
        </p:blipFill>
        <p:spPr bwMode="auto">
          <a:xfrm>
            <a:off x="3810001" y="4001896"/>
            <a:ext cx="931245" cy="858086"/>
          </a:xfrm>
          <a:prstGeom prst="rect">
            <a:avLst/>
          </a:prstGeom>
          <a:noFill/>
          <a:ln w="9525">
            <a:noFill/>
            <a:miter lim="800000"/>
            <a:headEnd/>
            <a:tailEnd/>
          </a:ln>
          <a:effectLst/>
        </p:spPr>
      </p:pic>
      <p:pic>
        <p:nvPicPr>
          <p:cNvPr id="32" name="Picture 8"/>
          <p:cNvPicPr>
            <a:picLocks noChangeAspect="1" noChangeArrowheads="1"/>
          </p:cNvPicPr>
          <p:nvPr/>
        </p:nvPicPr>
        <p:blipFill>
          <a:blip r:embed="rId11" cstate="print"/>
          <a:srcRect/>
          <a:stretch>
            <a:fillRect/>
          </a:stretch>
        </p:blipFill>
        <p:spPr bwMode="auto">
          <a:xfrm>
            <a:off x="8382001" y="4038601"/>
            <a:ext cx="955631" cy="842845"/>
          </a:xfrm>
          <a:prstGeom prst="rect">
            <a:avLst/>
          </a:prstGeom>
          <a:noFill/>
          <a:ln w="9525">
            <a:noFill/>
            <a:miter lim="800000"/>
            <a:headEnd/>
            <a:tailEnd/>
          </a:ln>
          <a:effectLst/>
        </p:spPr>
      </p:pic>
      <p:pic>
        <p:nvPicPr>
          <p:cNvPr id="33" name="Picture 6"/>
          <p:cNvPicPr>
            <a:picLocks noChangeAspect="1" noChangeArrowheads="1"/>
          </p:cNvPicPr>
          <p:nvPr/>
        </p:nvPicPr>
        <p:blipFill>
          <a:blip r:embed="rId12" cstate="print"/>
          <a:srcRect/>
          <a:stretch>
            <a:fillRect/>
          </a:stretch>
        </p:blipFill>
        <p:spPr bwMode="auto">
          <a:xfrm>
            <a:off x="4267201" y="5410200"/>
            <a:ext cx="789501" cy="603556"/>
          </a:xfrm>
          <a:prstGeom prst="rect">
            <a:avLst/>
          </a:prstGeom>
          <a:noFill/>
          <a:ln w="9525">
            <a:noFill/>
            <a:miter lim="800000"/>
            <a:headEnd/>
            <a:tailEnd/>
          </a:ln>
          <a:effectLst/>
        </p:spPr>
      </p:pic>
      <p:pic>
        <p:nvPicPr>
          <p:cNvPr id="34" name="Picture 8"/>
          <p:cNvPicPr>
            <a:picLocks noChangeAspect="1" noChangeArrowheads="1"/>
          </p:cNvPicPr>
          <p:nvPr/>
        </p:nvPicPr>
        <p:blipFill>
          <a:blip r:embed="rId13" cstate="print"/>
          <a:srcRect/>
          <a:stretch>
            <a:fillRect/>
          </a:stretch>
        </p:blipFill>
        <p:spPr bwMode="auto">
          <a:xfrm>
            <a:off x="6629400" y="3886200"/>
            <a:ext cx="784928" cy="880948"/>
          </a:xfrm>
          <a:prstGeom prst="rect">
            <a:avLst/>
          </a:prstGeom>
          <a:noFill/>
          <a:ln w="9525">
            <a:noFill/>
            <a:miter lim="800000"/>
            <a:headEnd/>
            <a:tailEnd/>
          </a:ln>
          <a:effectLst/>
        </p:spPr>
      </p:pic>
      <p:pic>
        <p:nvPicPr>
          <p:cNvPr id="37" name="Picture 6"/>
          <p:cNvPicPr>
            <a:picLocks noChangeAspect="1" noChangeArrowheads="1"/>
          </p:cNvPicPr>
          <p:nvPr/>
        </p:nvPicPr>
        <p:blipFill>
          <a:blip r:embed="rId14" cstate="print"/>
          <a:srcRect/>
          <a:stretch>
            <a:fillRect/>
          </a:stretch>
        </p:blipFill>
        <p:spPr bwMode="auto">
          <a:xfrm>
            <a:off x="5410201" y="2749245"/>
            <a:ext cx="678239" cy="862659"/>
          </a:xfrm>
          <a:prstGeom prst="rect">
            <a:avLst/>
          </a:prstGeom>
          <a:noFill/>
          <a:ln w="9525">
            <a:noFill/>
            <a:miter lim="800000"/>
            <a:headEnd/>
            <a:tailEnd/>
          </a:ln>
          <a:effectLst/>
        </p:spPr>
      </p:pic>
      <p:pic>
        <p:nvPicPr>
          <p:cNvPr id="38" name="Picture 6"/>
          <p:cNvPicPr>
            <a:picLocks noChangeAspect="1" noChangeArrowheads="1"/>
          </p:cNvPicPr>
          <p:nvPr/>
        </p:nvPicPr>
        <p:blipFill>
          <a:blip r:embed="rId15" cstate="print"/>
          <a:srcRect/>
          <a:stretch>
            <a:fillRect/>
          </a:stretch>
        </p:blipFill>
        <p:spPr bwMode="auto">
          <a:xfrm>
            <a:off x="7467600" y="2706497"/>
            <a:ext cx="850466" cy="777307"/>
          </a:xfrm>
          <a:prstGeom prst="rect">
            <a:avLst/>
          </a:prstGeom>
          <a:noFill/>
          <a:ln w="9525">
            <a:noFill/>
            <a:miter lim="800000"/>
            <a:headEnd/>
            <a:tailEnd/>
          </a:ln>
          <a:effectLst/>
        </p:spPr>
      </p:pic>
      <p:pic>
        <p:nvPicPr>
          <p:cNvPr id="39" name="Picture 31"/>
          <p:cNvPicPr>
            <a:picLocks noChangeAspect="1" noChangeArrowheads="1"/>
          </p:cNvPicPr>
          <p:nvPr/>
        </p:nvPicPr>
        <p:blipFill>
          <a:blip r:embed="rId16" cstate="print"/>
          <a:srcRect/>
          <a:stretch>
            <a:fillRect/>
          </a:stretch>
        </p:blipFill>
        <p:spPr bwMode="auto">
          <a:xfrm>
            <a:off x="7848601" y="5029201"/>
            <a:ext cx="563929" cy="951059"/>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Arrow Connector 21"/>
          <p:cNvCxnSpPr>
            <a:stCxn id="202" idx="3"/>
            <a:endCxn id="206" idx="1"/>
          </p:cNvCxnSpPr>
          <p:nvPr/>
        </p:nvCxnSpPr>
        <p:spPr>
          <a:xfrm>
            <a:off x="4593359" y="1473671"/>
            <a:ext cx="473117" cy="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3" name="Flowchart: Decision 22"/>
          <p:cNvSpPr/>
          <p:nvPr/>
        </p:nvSpPr>
        <p:spPr>
          <a:xfrm>
            <a:off x="7873718" y="1832865"/>
            <a:ext cx="381000" cy="381000"/>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2"/>
              </a:solidFill>
            </a:endParaRPr>
          </a:p>
        </p:txBody>
      </p:sp>
      <p:cxnSp>
        <p:nvCxnSpPr>
          <p:cNvPr id="27" name="Straight Arrow Connector 26"/>
          <p:cNvCxnSpPr>
            <a:stCxn id="23" idx="3"/>
            <a:endCxn id="269" idx="1"/>
          </p:cNvCxnSpPr>
          <p:nvPr/>
        </p:nvCxnSpPr>
        <p:spPr>
          <a:xfrm>
            <a:off x="8254719" y="2023366"/>
            <a:ext cx="652233" cy="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3" idx="2"/>
            <a:endCxn id="226" idx="0"/>
          </p:cNvCxnSpPr>
          <p:nvPr/>
        </p:nvCxnSpPr>
        <p:spPr>
          <a:xfrm>
            <a:off x="8064219" y="2213866"/>
            <a:ext cx="1" cy="52629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5" name="Shape 34"/>
          <p:cNvCxnSpPr>
            <a:stCxn id="269" idx="2"/>
            <a:endCxn id="226" idx="3"/>
          </p:cNvCxnSpPr>
          <p:nvPr/>
        </p:nvCxnSpPr>
        <p:spPr>
          <a:xfrm rot="5400000">
            <a:off x="8575666" y="2367721"/>
            <a:ext cx="712221" cy="800819"/>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226" idx="1"/>
            <a:endCxn id="159" idx="3"/>
          </p:cNvCxnSpPr>
          <p:nvPr/>
        </p:nvCxnSpPr>
        <p:spPr>
          <a:xfrm flipH="1" flipV="1">
            <a:off x="7033994" y="3124240"/>
            <a:ext cx="563078" cy="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223" idx="1"/>
            <a:endCxn id="218" idx="3"/>
          </p:cNvCxnSpPr>
          <p:nvPr/>
        </p:nvCxnSpPr>
        <p:spPr>
          <a:xfrm flipH="1">
            <a:off x="4448566" y="3124240"/>
            <a:ext cx="694878"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60" name="Flowchart: Decision 59"/>
          <p:cNvSpPr/>
          <p:nvPr/>
        </p:nvSpPr>
        <p:spPr>
          <a:xfrm>
            <a:off x="3885415" y="4085996"/>
            <a:ext cx="381000" cy="381000"/>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2"/>
              </a:solidFill>
            </a:endParaRPr>
          </a:p>
        </p:txBody>
      </p:sp>
      <p:cxnSp>
        <p:nvCxnSpPr>
          <p:cNvPr id="63" name="Straight Arrow Connector 62"/>
          <p:cNvCxnSpPr>
            <a:stCxn id="218" idx="2"/>
            <a:endCxn id="60" idx="0"/>
          </p:cNvCxnSpPr>
          <p:nvPr/>
        </p:nvCxnSpPr>
        <p:spPr>
          <a:xfrm flipH="1">
            <a:off x="4075916" y="3581480"/>
            <a:ext cx="1" cy="50451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60" idx="3"/>
            <a:endCxn id="235" idx="1"/>
          </p:cNvCxnSpPr>
          <p:nvPr/>
        </p:nvCxnSpPr>
        <p:spPr>
          <a:xfrm>
            <a:off x="4266416" y="4276497"/>
            <a:ext cx="739857" cy="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235" idx="3"/>
            <a:endCxn id="265" idx="1"/>
          </p:cNvCxnSpPr>
          <p:nvPr/>
        </p:nvCxnSpPr>
        <p:spPr>
          <a:xfrm>
            <a:off x="5940565" y="4276497"/>
            <a:ext cx="56381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265" idx="3"/>
            <a:endCxn id="137" idx="1"/>
          </p:cNvCxnSpPr>
          <p:nvPr/>
        </p:nvCxnSpPr>
        <p:spPr>
          <a:xfrm flipV="1">
            <a:off x="7182614" y="4276497"/>
            <a:ext cx="691104" cy="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251" idx="1"/>
            <a:endCxn id="248" idx="3"/>
          </p:cNvCxnSpPr>
          <p:nvPr/>
        </p:nvCxnSpPr>
        <p:spPr>
          <a:xfrm flipH="1">
            <a:off x="5786628" y="6092912"/>
            <a:ext cx="591245"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248" idx="1"/>
            <a:endCxn id="178" idx="3"/>
          </p:cNvCxnSpPr>
          <p:nvPr/>
        </p:nvCxnSpPr>
        <p:spPr>
          <a:xfrm flipH="1">
            <a:off x="4266415" y="6092912"/>
            <a:ext cx="893794"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254" idx="1"/>
            <a:endCxn id="251" idx="3"/>
          </p:cNvCxnSpPr>
          <p:nvPr/>
        </p:nvCxnSpPr>
        <p:spPr>
          <a:xfrm flipH="1">
            <a:off x="7309118" y="6092912"/>
            <a:ext cx="381689"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stCxn id="23" idx="0"/>
            <a:endCxn id="209" idx="2"/>
          </p:cNvCxnSpPr>
          <p:nvPr/>
        </p:nvCxnSpPr>
        <p:spPr>
          <a:xfrm flipV="1">
            <a:off x="8064219" y="1199453"/>
            <a:ext cx="1" cy="63341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209" idx="3"/>
            <a:endCxn id="212" idx="1"/>
          </p:cNvCxnSpPr>
          <p:nvPr/>
        </p:nvCxnSpPr>
        <p:spPr>
          <a:xfrm>
            <a:off x="8458970" y="897674"/>
            <a:ext cx="1119303"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16" name="Shape 115"/>
          <p:cNvCxnSpPr>
            <a:stCxn id="212" idx="2"/>
            <a:endCxn id="254" idx="3"/>
          </p:cNvCxnSpPr>
          <p:nvPr/>
        </p:nvCxnSpPr>
        <p:spPr>
          <a:xfrm rot="5400000">
            <a:off x="6826802" y="2948979"/>
            <a:ext cx="4754764" cy="1533105"/>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22" name="Shape 121"/>
          <p:cNvCxnSpPr>
            <a:stCxn id="185" idx="0"/>
            <a:endCxn id="202" idx="1"/>
          </p:cNvCxnSpPr>
          <p:nvPr/>
        </p:nvCxnSpPr>
        <p:spPr>
          <a:xfrm rot="5400000" flipH="1" flipV="1">
            <a:off x="2305346" y="1680614"/>
            <a:ext cx="1460069" cy="1046185"/>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25" name="Oval 124"/>
          <p:cNvSpPr/>
          <p:nvPr/>
        </p:nvSpPr>
        <p:spPr>
          <a:xfrm>
            <a:off x="3961615" y="228600"/>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2"/>
              </a:solidFill>
            </a:endParaRPr>
          </a:p>
        </p:txBody>
      </p:sp>
      <p:sp>
        <p:nvSpPr>
          <p:cNvPr id="126" name="Oval 125"/>
          <p:cNvSpPr/>
          <p:nvPr/>
        </p:nvSpPr>
        <p:spPr>
          <a:xfrm>
            <a:off x="3961615" y="5107371"/>
            <a:ext cx="228600" cy="228600"/>
          </a:xfrm>
          <a:prstGeom prst="ellipse">
            <a:avLst/>
          </a:prstGeom>
          <a:solidFill>
            <a:schemeClr val="bg1"/>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2"/>
              </a:solidFill>
            </a:endParaRPr>
          </a:p>
        </p:txBody>
      </p:sp>
      <p:sp>
        <p:nvSpPr>
          <p:cNvPr id="137" name="Flowchart: Decision 136"/>
          <p:cNvSpPr/>
          <p:nvPr/>
        </p:nvSpPr>
        <p:spPr>
          <a:xfrm>
            <a:off x="7873718" y="4085996"/>
            <a:ext cx="381000" cy="381000"/>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2"/>
              </a:solidFill>
            </a:endParaRPr>
          </a:p>
        </p:txBody>
      </p:sp>
      <p:cxnSp>
        <p:nvCxnSpPr>
          <p:cNvPr id="139" name="Straight Arrow Connector 138"/>
          <p:cNvCxnSpPr>
            <a:stCxn id="137" idx="3"/>
            <a:endCxn id="242" idx="1"/>
          </p:cNvCxnSpPr>
          <p:nvPr/>
        </p:nvCxnSpPr>
        <p:spPr>
          <a:xfrm>
            <a:off x="8254718" y="4276497"/>
            <a:ext cx="637754" cy="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42" name="Shape 141"/>
          <p:cNvCxnSpPr>
            <a:stCxn id="137" idx="2"/>
            <a:endCxn id="254" idx="0"/>
          </p:cNvCxnSpPr>
          <p:nvPr/>
        </p:nvCxnSpPr>
        <p:spPr>
          <a:xfrm rot="16200000" flipH="1">
            <a:off x="7481404" y="5049810"/>
            <a:ext cx="1165628" cy="1"/>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45" name="Shape 141"/>
          <p:cNvCxnSpPr>
            <a:stCxn id="242" idx="2"/>
            <a:endCxn id="254" idx="3"/>
          </p:cNvCxnSpPr>
          <p:nvPr/>
        </p:nvCxnSpPr>
        <p:spPr>
          <a:xfrm rot="5400000">
            <a:off x="8197320" y="4958047"/>
            <a:ext cx="1375179" cy="894553"/>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51" name="Shape 141"/>
          <p:cNvCxnSpPr>
            <a:stCxn id="185" idx="3"/>
            <a:endCxn id="126" idx="2"/>
          </p:cNvCxnSpPr>
          <p:nvPr/>
        </p:nvCxnSpPr>
        <p:spPr>
          <a:xfrm>
            <a:off x="2702787" y="3124239"/>
            <a:ext cx="1258828" cy="2097432"/>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59" name="Flowchart: Decision 158"/>
          <p:cNvSpPr/>
          <p:nvPr/>
        </p:nvSpPr>
        <p:spPr>
          <a:xfrm>
            <a:off x="6652994" y="2933739"/>
            <a:ext cx="381000" cy="381000"/>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2"/>
              </a:solidFill>
            </a:endParaRPr>
          </a:p>
        </p:txBody>
      </p:sp>
      <p:cxnSp>
        <p:nvCxnSpPr>
          <p:cNvPr id="161" name="Straight Arrow Connector 160"/>
          <p:cNvCxnSpPr>
            <a:stCxn id="159" idx="1"/>
          </p:cNvCxnSpPr>
          <p:nvPr/>
        </p:nvCxnSpPr>
        <p:spPr>
          <a:xfrm flipH="1" flipV="1">
            <a:off x="5692074" y="3124201"/>
            <a:ext cx="960920" cy="3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64" name="Straight Arrow Connector 163"/>
          <p:cNvCxnSpPr>
            <a:stCxn id="159" idx="2"/>
            <a:endCxn id="265" idx="0"/>
          </p:cNvCxnSpPr>
          <p:nvPr/>
        </p:nvCxnSpPr>
        <p:spPr>
          <a:xfrm>
            <a:off x="6843495" y="3314739"/>
            <a:ext cx="1" cy="53042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72" name="Straight Arrow Connector 171"/>
          <p:cNvCxnSpPr>
            <a:stCxn id="245" idx="0"/>
            <a:endCxn id="275" idx="2"/>
          </p:cNvCxnSpPr>
          <p:nvPr/>
        </p:nvCxnSpPr>
        <p:spPr>
          <a:xfrm flipV="1">
            <a:off x="2512288" y="4752026"/>
            <a:ext cx="0" cy="919464"/>
          </a:xfrm>
          <a:prstGeom prst="straightConnector1">
            <a:avLst/>
          </a:prstGeom>
          <a:ln w="38100">
            <a:prstDash val="dash"/>
            <a:tailEnd type="arrow"/>
          </a:ln>
        </p:spPr>
        <p:style>
          <a:lnRef idx="1">
            <a:schemeClr val="accent1"/>
          </a:lnRef>
          <a:fillRef idx="0">
            <a:schemeClr val="accent1"/>
          </a:fillRef>
          <a:effectRef idx="0">
            <a:schemeClr val="accent1"/>
          </a:effectRef>
          <a:fontRef idx="minor">
            <a:schemeClr val="tx1"/>
          </a:fontRef>
        </p:style>
      </p:cxnSp>
      <p:sp>
        <p:nvSpPr>
          <p:cNvPr id="178" name="Flowchart: Decision 177"/>
          <p:cNvSpPr/>
          <p:nvPr/>
        </p:nvSpPr>
        <p:spPr>
          <a:xfrm>
            <a:off x="3885415" y="5902412"/>
            <a:ext cx="381000" cy="381000"/>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2"/>
              </a:solidFill>
            </a:endParaRPr>
          </a:p>
        </p:txBody>
      </p:sp>
      <p:cxnSp>
        <p:nvCxnSpPr>
          <p:cNvPr id="180" name="Straight Arrow Connector 179"/>
          <p:cNvCxnSpPr>
            <a:stCxn id="178" idx="1"/>
            <a:endCxn id="245" idx="3"/>
          </p:cNvCxnSpPr>
          <p:nvPr/>
        </p:nvCxnSpPr>
        <p:spPr>
          <a:xfrm flipH="1">
            <a:off x="2990103" y="6092913"/>
            <a:ext cx="895312" cy="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85" name="Flowchart: Decision 184"/>
          <p:cNvSpPr/>
          <p:nvPr/>
        </p:nvSpPr>
        <p:spPr>
          <a:xfrm>
            <a:off x="2321787" y="2933739"/>
            <a:ext cx="381000" cy="381000"/>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2"/>
              </a:solidFill>
            </a:endParaRPr>
          </a:p>
        </p:txBody>
      </p:sp>
      <p:cxnSp>
        <p:nvCxnSpPr>
          <p:cNvPr id="187" name="Straight Arrow Connector 186"/>
          <p:cNvCxnSpPr>
            <a:stCxn id="275" idx="0"/>
            <a:endCxn id="185" idx="2"/>
          </p:cNvCxnSpPr>
          <p:nvPr/>
        </p:nvCxnSpPr>
        <p:spPr>
          <a:xfrm flipH="1" flipV="1">
            <a:off x="2512288" y="3314739"/>
            <a:ext cx="1" cy="48622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99" name="Straight Arrow Connector 198"/>
          <p:cNvCxnSpPr>
            <a:stCxn id="178" idx="0"/>
            <a:endCxn id="126" idx="4"/>
          </p:cNvCxnSpPr>
          <p:nvPr/>
        </p:nvCxnSpPr>
        <p:spPr>
          <a:xfrm flipV="1">
            <a:off x="4075915" y="5335972"/>
            <a:ext cx="0" cy="56644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pic>
        <p:nvPicPr>
          <p:cNvPr id="202" name="Picture 5"/>
          <p:cNvPicPr>
            <a:picLocks noChangeAspect="1" noChangeArrowheads="1"/>
          </p:cNvPicPr>
          <p:nvPr/>
        </p:nvPicPr>
        <p:blipFill>
          <a:blip r:embed="rId2" cstate="print"/>
          <a:srcRect/>
          <a:stretch>
            <a:fillRect/>
          </a:stretch>
        </p:blipFill>
        <p:spPr bwMode="auto">
          <a:xfrm>
            <a:off x="3558472" y="1046913"/>
            <a:ext cx="1034886" cy="853514"/>
          </a:xfrm>
          <a:prstGeom prst="rect">
            <a:avLst/>
          </a:prstGeom>
          <a:noFill/>
          <a:ln w="9525">
            <a:noFill/>
            <a:miter lim="800000"/>
            <a:headEnd/>
            <a:tailEnd/>
          </a:ln>
          <a:effectLst/>
        </p:spPr>
      </p:pic>
      <p:pic>
        <p:nvPicPr>
          <p:cNvPr id="206" name="Picture 6"/>
          <p:cNvPicPr>
            <a:picLocks noChangeAspect="1" noChangeArrowheads="1"/>
          </p:cNvPicPr>
          <p:nvPr/>
        </p:nvPicPr>
        <p:blipFill>
          <a:blip r:embed="rId3" cstate="print"/>
          <a:srcRect/>
          <a:stretch>
            <a:fillRect/>
          </a:stretch>
        </p:blipFill>
        <p:spPr bwMode="auto">
          <a:xfrm>
            <a:off x="5066476" y="1042342"/>
            <a:ext cx="813887" cy="862659"/>
          </a:xfrm>
          <a:prstGeom prst="rect">
            <a:avLst/>
          </a:prstGeom>
          <a:noFill/>
          <a:ln w="9525">
            <a:noFill/>
            <a:miter lim="800000"/>
            <a:headEnd/>
            <a:tailEnd/>
          </a:ln>
          <a:effectLst/>
        </p:spPr>
      </p:pic>
      <p:pic>
        <p:nvPicPr>
          <p:cNvPr id="209" name="Picture 6"/>
          <p:cNvPicPr>
            <a:picLocks noChangeAspect="1" noChangeArrowheads="1"/>
          </p:cNvPicPr>
          <p:nvPr/>
        </p:nvPicPr>
        <p:blipFill>
          <a:blip r:embed="rId4" cstate="print"/>
          <a:srcRect/>
          <a:stretch>
            <a:fillRect/>
          </a:stretch>
        </p:blipFill>
        <p:spPr bwMode="auto">
          <a:xfrm>
            <a:off x="7669469" y="595896"/>
            <a:ext cx="789501" cy="603556"/>
          </a:xfrm>
          <a:prstGeom prst="rect">
            <a:avLst/>
          </a:prstGeom>
          <a:noFill/>
          <a:ln w="9525">
            <a:noFill/>
            <a:miter lim="800000"/>
            <a:headEnd/>
            <a:tailEnd/>
          </a:ln>
          <a:effectLst/>
        </p:spPr>
      </p:pic>
      <p:pic>
        <p:nvPicPr>
          <p:cNvPr id="212" name="Picture 8"/>
          <p:cNvPicPr>
            <a:picLocks noChangeAspect="1" noChangeArrowheads="1"/>
          </p:cNvPicPr>
          <p:nvPr/>
        </p:nvPicPr>
        <p:blipFill>
          <a:blip r:embed="rId5" cstate="print"/>
          <a:srcRect/>
          <a:stretch>
            <a:fillRect/>
          </a:stretch>
        </p:blipFill>
        <p:spPr bwMode="auto">
          <a:xfrm>
            <a:off x="9578272" y="457200"/>
            <a:ext cx="784928" cy="880948"/>
          </a:xfrm>
          <a:prstGeom prst="rect">
            <a:avLst/>
          </a:prstGeom>
          <a:noFill/>
          <a:ln w="9525">
            <a:noFill/>
            <a:miter lim="800000"/>
            <a:headEnd/>
            <a:tailEnd/>
          </a:ln>
          <a:effectLst/>
        </p:spPr>
      </p:pic>
      <p:pic>
        <p:nvPicPr>
          <p:cNvPr id="218" name="Picture 4"/>
          <p:cNvPicPr>
            <a:picLocks noChangeAspect="1" noChangeArrowheads="1"/>
          </p:cNvPicPr>
          <p:nvPr/>
        </p:nvPicPr>
        <p:blipFill>
          <a:blip r:embed="rId6" cstate="print"/>
          <a:srcRect/>
          <a:stretch>
            <a:fillRect/>
          </a:stretch>
        </p:blipFill>
        <p:spPr bwMode="auto">
          <a:xfrm>
            <a:off x="3703266" y="2667001"/>
            <a:ext cx="745301" cy="914479"/>
          </a:xfrm>
          <a:prstGeom prst="rect">
            <a:avLst/>
          </a:prstGeom>
          <a:noFill/>
          <a:ln w="9525">
            <a:noFill/>
            <a:miter lim="800000"/>
            <a:headEnd/>
            <a:tailEnd/>
          </a:ln>
          <a:effectLst/>
        </p:spPr>
      </p:pic>
      <p:pic>
        <p:nvPicPr>
          <p:cNvPr id="223" name="Picture 26"/>
          <p:cNvPicPr>
            <a:picLocks noChangeAspect="1" noChangeArrowheads="1"/>
          </p:cNvPicPr>
          <p:nvPr/>
        </p:nvPicPr>
        <p:blipFill>
          <a:blip r:embed="rId7" cstate="print"/>
          <a:srcRect/>
          <a:stretch>
            <a:fillRect/>
          </a:stretch>
        </p:blipFill>
        <p:spPr bwMode="auto">
          <a:xfrm>
            <a:off x="5143445" y="2667001"/>
            <a:ext cx="659949" cy="914479"/>
          </a:xfrm>
          <a:prstGeom prst="rect">
            <a:avLst/>
          </a:prstGeom>
          <a:noFill/>
          <a:ln w="9525">
            <a:noFill/>
            <a:miter lim="800000"/>
            <a:headEnd/>
            <a:tailEnd/>
          </a:ln>
          <a:effectLst/>
        </p:spPr>
      </p:pic>
      <p:pic>
        <p:nvPicPr>
          <p:cNvPr id="226" name="Picture 28"/>
          <p:cNvPicPr>
            <a:picLocks noChangeAspect="1" noChangeArrowheads="1"/>
          </p:cNvPicPr>
          <p:nvPr/>
        </p:nvPicPr>
        <p:blipFill>
          <a:blip r:embed="rId8" cstate="print"/>
          <a:srcRect/>
          <a:stretch>
            <a:fillRect/>
          </a:stretch>
        </p:blipFill>
        <p:spPr bwMode="auto">
          <a:xfrm>
            <a:off x="7597073" y="2740159"/>
            <a:ext cx="934293" cy="768163"/>
          </a:xfrm>
          <a:prstGeom prst="rect">
            <a:avLst/>
          </a:prstGeom>
          <a:noFill/>
          <a:ln w="9525">
            <a:noFill/>
            <a:miter lim="800000"/>
            <a:headEnd/>
            <a:tailEnd/>
          </a:ln>
          <a:effectLst/>
        </p:spPr>
      </p:pic>
      <p:pic>
        <p:nvPicPr>
          <p:cNvPr id="235" name="Picture 28"/>
          <p:cNvPicPr>
            <a:picLocks noChangeAspect="1" noChangeArrowheads="1"/>
          </p:cNvPicPr>
          <p:nvPr/>
        </p:nvPicPr>
        <p:blipFill>
          <a:blip r:embed="rId8" cstate="print"/>
          <a:srcRect/>
          <a:stretch>
            <a:fillRect/>
          </a:stretch>
        </p:blipFill>
        <p:spPr bwMode="auto">
          <a:xfrm>
            <a:off x="5006273" y="3892416"/>
            <a:ext cx="934293" cy="768163"/>
          </a:xfrm>
          <a:prstGeom prst="rect">
            <a:avLst/>
          </a:prstGeom>
          <a:noFill/>
          <a:ln w="9525">
            <a:noFill/>
            <a:miter lim="800000"/>
            <a:headEnd/>
            <a:tailEnd/>
          </a:ln>
          <a:effectLst/>
        </p:spPr>
      </p:pic>
      <p:pic>
        <p:nvPicPr>
          <p:cNvPr id="242" name="Picture 5"/>
          <p:cNvPicPr>
            <a:picLocks noChangeAspect="1" noChangeArrowheads="1"/>
          </p:cNvPicPr>
          <p:nvPr/>
        </p:nvPicPr>
        <p:blipFill>
          <a:blip r:embed="rId9" cstate="print"/>
          <a:srcRect/>
          <a:stretch>
            <a:fillRect/>
          </a:stretch>
        </p:blipFill>
        <p:spPr bwMode="auto">
          <a:xfrm>
            <a:off x="8892472" y="3835261"/>
            <a:ext cx="879424" cy="882473"/>
          </a:xfrm>
          <a:prstGeom prst="rect">
            <a:avLst/>
          </a:prstGeom>
          <a:noFill/>
          <a:ln w="9525">
            <a:noFill/>
            <a:miter lim="800000"/>
            <a:headEnd/>
            <a:tailEnd/>
          </a:ln>
          <a:effectLst/>
        </p:spPr>
      </p:pic>
      <p:pic>
        <p:nvPicPr>
          <p:cNvPr id="245" name="Picture 8"/>
          <p:cNvPicPr>
            <a:picLocks noChangeAspect="1" noChangeArrowheads="1"/>
          </p:cNvPicPr>
          <p:nvPr/>
        </p:nvPicPr>
        <p:blipFill>
          <a:blip r:embed="rId10" cstate="print"/>
          <a:srcRect/>
          <a:stretch>
            <a:fillRect/>
          </a:stretch>
        </p:blipFill>
        <p:spPr bwMode="auto">
          <a:xfrm>
            <a:off x="2034473" y="5671491"/>
            <a:ext cx="955631" cy="842845"/>
          </a:xfrm>
          <a:prstGeom prst="rect">
            <a:avLst/>
          </a:prstGeom>
          <a:noFill/>
          <a:ln w="9525">
            <a:noFill/>
            <a:miter lim="800000"/>
            <a:headEnd/>
            <a:tailEnd/>
          </a:ln>
          <a:effectLst/>
        </p:spPr>
      </p:pic>
      <p:pic>
        <p:nvPicPr>
          <p:cNvPr id="248" name="Picture 6"/>
          <p:cNvPicPr>
            <a:picLocks noChangeAspect="1" noChangeArrowheads="1"/>
          </p:cNvPicPr>
          <p:nvPr/>
        </p:nvPicPr>
        <p:blipFill>
          <a:blip r:embed="rId11" cstate="print"/>
          <a:srcRect/>
          <a:stretch>
            <a:fillRect/>
          </a:stretch>
        </p:blipFill>
        <p:spPr bwMode="auto">
          <a:xfrm>
            <a:off x="5160209" y="5642531"/>
            <a:ext cx="626418" cy="900762"/>
          </a:xfrm>
          <a:prstGeom prst="rect">
            <a:avLst/>
          </a:prstGeom>
          <a:noFill/>
          <a:ln w="9525">
            <a:noFill/>
            <a:miter lim="800000"/>
            <a:headEnd/>
            <a:tailEnd/>
          </a:ln>
          <a:effectLst/>
        </p:spPr>
      </p:pic>
      <p:pic>
        <p:nvPicPr>
          <p:cNvPr id="251" name="Picture 7"/>
          <p:cNvPicPr>
            <a:picLocks noChangeAspect="1" noChangeArrowheads="1"/>
          </p:cNvPicPr>
          <p:nvPr/>
        </p:nvPicPr>
        <p:blipFill>
          <a:blip r:embed="rId12" cstate="print"/>
          <a:srcRect/>
          <a:stretch>
            <a:fillRect/>
          </a:stretch>
        </p:blipFill>
        <p:spPr bwMode="auto">
          <a:xfrm>
            <a:off x="6377873" y="5663869"/>
            <a:ext cx="931245" cy="858086"/>
          </a:xfrm>
          <a:prstGeom prst="rect">
            <a:avLst/>
          </a:prstGeom>
          <a:noFill/>
          <a:ln w="9525">
            <a:noFill/>
            <a:miter lim="800000"/>
            <a:headEnd/>
            <a:tailEnd/>
          </a:ln>
          <a:effectLst/>
        </p:spPr>
      </p:pic>
      <p:pic>
        <p:nvPicPr>
          <p:cNvPr id="254" name="Picture 44"/>
          <p:cNvPicPr>
            <a:picLocks noChangeAspect="1" noChangeArrowheads="1"/>
          </p:cNvPicPr>
          <p:nvPr/>
        </p:nvPicPr>
        <p:blipFill>
          <a:blip r:embed="rId13" cstate="print"/>
          <a:srcRect/>
          <a:stretch>
            <a:fillRect/>
          </a:stretch>
        </p:blipFill>
        <p:spPr bwMode="auto">
          <a:xfrm>
            <a:off x="7690807" y="5632624"/>
            <a:ext cx="746825" cy="920576"/>
          </a:xfrm>
          <a:prstGeom prst="rect">
            <a:avLst/>
          </a:prstGeom>
          <a:noFill/>
          <a:ln w="9525">
            <a:noFill/>
            <a:miter lim="800000"/>
            <a:headEnd/>
            <a:tailEnd/>
          </a:ln>
          <a:effectLst/>
        </p:spPr>
      </p:pic>
      <p:cxnSp>
        <p:nvCxnSpPr>
          <p:cNvPr id="260" name="Shape 141"/>
          <p:cNvCxnSpPr>
            <a:stCxn id="60" idx="2"/>
            <a:endCxn id="254" idx="0"/>
          </p:cNvCxnSpPr>
          <p:nvPr/>
        </p:nvCxnSpPr>
        <p:spPr>
          <a:xfrm rot="16200000" flipH="1">
            <a:off x="5487253" y="3055658"/>
            <a:ext cx="1165628" cy="3988304"/>
          </a:xfrm>
          <a:prstGeom prst="bentConnector3">
            <a:avLst>
              <a:gd name="adj1" fmla="val 38093"/>
            </a:avLst>
          </a:prstGeom>
          <a:ln w="38100">
            <a:tailEnd type="arrow"/>
          </a:ln>
        </p:spPr>
        <p:style>
          <a:lnRef idx="1">
            <a:schemeClr val="accent1"/>
          </a:lnRef>
          <a:fillRef idx="0">
            <a:schemeClr val="accent1"/>
          </a:fillRef>
          <a:effectRef idx="0">
            <a:schemeClr val="accent1"/>
          </a:effectRef>
          <a:fontRef idx="minor">
            <a:schemeClr val="tx1"/>
          </a:fontRef>
        </p:style>
      </p:cxnSp>
      <p:pic>
        <p:nvPicPr>
          <p:cNvPr id="265" name="Picture 6"/>
          <p:cNvPicPr>
            <a:picLocks noChangeAspect="1" noChangeArrowheads="1"/>
          </p:cNvPicPr>
          <p:nvPr/>
        </p:nvPicPr>
        <p:blipFill>
          <a:blip r:embed="rId14" cstate="print"/>
          <a:srcRect/>
          <a:stretch>
            <a:fillRect/>
          </a:stretch>
        </p:blipFill>
        <p:spPr bwMode="auto">
          <a:xfrm>
            <a:off x="6504376" y="3845168"/>
            <a:ext cx="678239" cy="862659"/>
          </a:xfrm>
          <a:prstGeom prst="rect">
            <a:avLst/>
          </a:prstGeom>
          <a:noFill/>
          <a:ln w="9525">
            <a:noFill/>
            <a:miter lim="800000"/>
            <a:headEnd/>
            <a:tailEnd/>
          </a:ln>
          <a:effectLst/>
        </p:spPr>
      </p:pic>
      <p:pic>
        <p:nvPicPr>
          <p:cNvPr id="269" name="Picture 6"/>
          <p:cNvPicPr>
            <a:picLocks noChangeAspect="1" noChangeArrowheads="1"/>
          </p:cNvPicPr>
          <p:nvPr/>
        </p:nvPicPr>
        <p:blipFill>
          <a:blip r:embed="rId15" cstate="print"/>
          <a:srcRect/>
          <a:stretch>
            <a:fillRect/>
          </a:stretch>
        </p:blipFill>
        <p:spPr bwMode="auto">
          <a:xfrm>
            <a:off x="8906951" y="1634713"/>
            <a:ext cx="850466" cy="777307"/>
          </a:xfrm>
          <a:prstGeom prst="rect">
            <a:avLst/>
          </a:prstGeom>
          <a:noFill/>
          <a:ln w="9525">
            <a:noFill/>
            <a:miter lim="800000"/>
            <a:headEnd/>
            <a:tailEnd/>
          </a:ln>
          <a:effectLst/>
        </p:spPr>
      </p:pic>
      <p:pic>
        <p:nvPicPr>
          <p:cNvPr id="275" name="Picture 31"/>
          <p:cNvPicPr>
            <a:picLocks noChangeAspect="1" noChangeArrowheads="1"/>
          </p:cNvPicPr>
          <p:nvPr/>
        </p:nvPicPr>
        <p:blipFill>
          <a:blip r:embed="rId16" cstate="print"/>
          <a:srcRect/>
          <a:stretch>
            <a:fillRect/>
          </a:stretch>
        </p:blipFill>
        <p:spPr bwMode="auto">
          <a:xfrm>
            <a:off x="2230324" y="3800968"/>
            <a:ext cx="563929" cy="951059"/>
          </a:xfrm>
          <a:prstGeom prst="rect">
            <a:avLst/>
          </a:prstGeom>
          <a:noFill/>
          <a:ln w="9525">
            <a:noFill/>
            <a:miter lim="800000"/>
            <a:headEnd/>
            <a:tailEnd/>
          </a:ln>
          <a:effectLst/>
        </p:spPr>
      </p:pic>
      <p:cxnSp>
        <p:nvCxnSpPr>
          <p:cNvPr id="283" name="Shape 282"/>
          <p:cNvCxnSpPr>
            <a:stCxn id="159" idx="0"/>
            <a:endCxn id="218" idx="0"/>
          </p:cNvCxnSpPr>
          <p:nvPr/>
        </p:nvCxnSpPr>
        <p:spPr>
          <a:xfrm rot="16200000" flipV="1">
            <a:off x="5326337" y="1416581"/>
            <a:ext cx="266739" cy="2767578"/>
          </a:xfrm>
          <a:prstGeom prst="bentConnector3">
            <a:avLst>
              <a:gd name="adj1" fmla="val 226694"/>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90" name="Shape 282"/>
          <p:cNvCxnSpPr>
            <a:stCxn id="206" idx="3"/>
            <a:endCxn id="23" idx="1"/>
          </p:cNvCxnSpPr>
          <p:nvPr/>
        </p:nvCxnSpPr>
        <p:spPr>
          <a:xfrm>
            <a:off x="5880362" y="1473671"/>
            <a:ext cx="1993356" cy="549694"/>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99" name="Straight Arrow Connector 298"/>
          <p:cNvCxnSpPr>
            <a:stCxn id="125" idx="4"/>
            <a:endCxn id="202" idx="0"/>
          </p:cNvCxnSpPr>
          <p:nvPr/>
        </p:nvCxnSpPr>
        <p:spPr>
          <a:xfrm>
            <a:off x="4075915" y="457201"/>
            <a:ext cx="0" cy="58971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485</Words>
  <Application>Microsoft Office PowerPoint</Application>
  <PresentationFormat>Widescreen</PresentationFormat>
  <Paragraphs>98</Paragraphs>
  <Slides>8</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Calibri Light</vt:lpstr>
      <vt:lpstr>Myriad Web Pro</vt:lpstr>
      <vt:lpstr>Times New Roman</vt:lpstr>
      <vt:lpstr>Wingdings</vt:lpstr>
      <vt:lpstr>Office Theme</vt:lpstr>
      <vt:lpstr>PowerPoint Presentation</vt:lpstr>
      <vt:lpstr>Translating Evidence to Executable CDS</vt:lpstr>
      <vt:lpstr>Tiers of Functionality</vt:lpstr>
      <vt:lpstr>Tiers of Functionality</vt:lpstr>
      <vt:lpstr>Requirements -&gt; Running Code</vt:lpstr>
      <vt:lpstr>Methods of Implementation</vt:lpstr>
      <vt:lpstr>Common Processes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Bryn</dc:creator>
  <cp:lastModifiedBy>Bryn</cp:lastModifiedBy>
  <cp:revision>5</cp:revision>
  <dcterms:created xsi:type="dcterms:W3CDTF">2019-06-24T00:18:20Z</dcterms:created>
  <dcterms:modified xsi:type="dcterms:W3CDTF">2019-07-08T04:58:52Z</dcterms:modified>
</cp:coreProperties>
</file>