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82" y="-10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10/5/2022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05/10/2022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05/10/2022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8106929"/>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0"/>
            <a:ext cx="5459344" cy="281240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327633"/>
            <a:ext cx="2902935" cy="220060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7076847"/>
            <a:ext cx="2742970"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16793" y="1609080"/>
            <a:ext cx="529095" cy="250291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847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910602"/>
            <a:ext cx="2868804" cy="233249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49042" y="2195954"/>
            <a:ext cx="534110" cy="453265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78222" y="6738462"/>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862309" y="238576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01265" y="579188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a:t>
            </a:r>
            <a:r>
              <a:rPr lang="en-US" sz="1000" b="0">
                <a:solidFill>
                  <a:srgbClr val="000000"/>
                </a:solidFill>
                <a:latin typeface="Verdana" panose="020B0604030504040204" pitchFamily="34" charset="0"/>
                <a:ea typeface="Verdana" panose="020B0604030504040204" pitchFamily="34" charset="0"/>
              </a:rPr>
              <a:t>: Oct 05, </a:t>
            </a:r>
            <a:r>
              <a:rPr lang="en-US" sz="1000" b="0" dirty="0">
                <a:solidFill>
                  <a:srgbClr val="000000"/>
                </a:solidFill>
                <a:latin typeface="Verdana" panose="020B0604030504040204" pitchFamily="34" charset="0"/>
                <a:ea typeface="Verdana" panose="020B0604030504040204" pitchFamily="34" charset="0"/>
              </a:rPr>
              <a:t>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564348"/>
            <a:ext cx="2940594" cy="25101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894258"/>
            <a:ext cx="2931459" cy="255633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427934"/>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6292" y="4085486"/>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26823" y="7797907"/>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254856"/>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141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209546"/>
            <a:ext cx="4301218" cy="935963"/>
          </a:xfrm>
          <a:prstGeom prst="bentConnector3">
            <a:avLst>
              <a:gd name="adj1" fmla="val 9973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5067"/>
            <a:ext cx="4536214" cy="3554728"/>
          </a:xfrm>
          <a:prstGeom prst="bentConnector3">
            <a:avLst>
              <a:gd name="adj1" fmla="val 10020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1"/>
            <a:ext cx="2931459" cy="23924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791880"/>
            <a:ext cx="2931459" cy="256993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84363" y="6384891"/>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3208355"/>
            <a:ext cx="2931459" cy="24391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843446"/>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13981</TotalTime>
  <Words>6317</Words>
  <Application>Microsoft Office PowerPoint</Application>
  <PresentationFormat>Widescreen</PresentationFormat>
  <Paragraphs>1403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189</cp:revision>
  <cp:lastPrinted>2017-12-27T18:27:04Z</cp:lastPrinted>
  <dcterms:created xsi:type="dcterms:W3CDTF">2021-01-25T17:16:13Z</dcterms:created>
  <dcterms:modified xsi:type="dcterms:W3CDTF">2022-10-05T12:32:56Z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