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8F9C-5A4E-451F-94D9-7DD3FC3E7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9B723-9782-4CFA-88B3-E6F9099D9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EDA59-71DE-4A18-BB00-3FA70313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96F2-EBE3-41E8-B083-F4FE551ADD4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49454-37C1-4DC0-BF10-698F01C8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60D01-7FB1-4AFD-8887-A3CAFC43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EA2F-825A-44A9-934F-EB5B448C1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42FD-9284-4772-8951-8CEC6BC2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9F415-DFF9-45F4-BC6F-AE0EF8AF6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16DCC-D2B2-48BB-B2FA-FFB40BC9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96F2-EBE3-41E8-B083-F4FE551ADD4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86049-8725-4FBF-A2A4-9328153E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6F635-9F35-48E2-BC07-80C1A440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EA2F-825A-44A9-934F-EB5B448C1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0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2EA7F-AEA5-4AE8-B58D-8FDBFE9F2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70424-1DFD-43B4-B390-AE4094511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C6045-A956-4B31-9CE2-293EE7D5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96F2-EBE3-41E8-B083-F4FE551ADD4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62E6-7716-4537-8241-54C1EFF9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280E2-9C54-4AE6-A193-02FF25BC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EA2F-825A-44A9-934F-EB5B448C1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8926-8648-4FA2-B62E-F5FBE4D3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CEA5-B2A5-450C-9605-5BF6490C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7C82-3D79-484D-8BC2-D154F50A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96F2-EBE3-41E8-B083-F4FE551ADD4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B2993-E7E1-4BA1-B89F-BCB17DF6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9720-D781-4904-97FE-EAA8AFD3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EA2F-825A-44A9-934F-EB5B448C1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A5C3-0CB2-45C6-91EC-EA6936CD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BCFDF-E32F-4A9A-B521-3983357CA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D1B6A-A489-46D1-8BB8-0C606555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96F2-EBE3-41E8-B083-F4FE551ADD4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A5714-DB80-4FC7-9794-ED3859A4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826A4-628F-4D09-91B3-89375D6B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EA2F-825A-44A9-934F-EB5B448C1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2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B9B7-848C-4E7F-A7B7-891DCAD7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54A6-BA3B-4458-AD4A-011DC8269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B067D-CE51-43F3-AC05-FB72B9512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16F69-E4FB-44C5-B84D-DE90ED03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96F2-EBE3-41E8-B083-F4FE551ADD4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14923-1934-4469-9994-23510C7F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A2047-A157-49CE-94B2-992A5805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EA2F-825A-44A9-934F-EB5B448C1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0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A7B7-D7ED-4F2F-B288-A9042A6A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AB2B0-6A86-4DB1-AEAB-E2885F8FC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ED67F-CCAF-4599-B811-84ED2F5AC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CE81B-4CFB-40C2-B023-9CA19C4B0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122DD-B460-4582-A538-569CCBEEF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BF4FE-3199-4F4B-86DF-4ED89B93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96F2-EBE3-41E8-B083-F4FE551ADD4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A780C-C7B6-4429-9964-5AC8BB75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E6F8F-41B6-4E13-9B02-A85BADC2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EA2F-825A-44A9-934F-EB5B448C1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2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3AE8-1E5F-404B-B3AD-212BC461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90922-CC35-43D5-BE9E-0AFE172F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96F2-EBE3-41E8-B083-F4FE551ADD4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38506-83E7-4F82-B9A6-39E374D4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4E006-98CF-4AE6-BA2E-27A86383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EA2F-825A-44A9-934F-EB5B448C1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5F66E-5EE2-4C72-AAC6-BD2FE4C5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96F2-EBE3-41E8-B083-F4FE551ADD4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D2F96-F6B3-41E3-A9DB-D6FF1B53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E0ACE-C2A8-4A57-8026-8A3B23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EA2F-825A-44A9-934F-EB5B448C1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5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43FD-D0E7-4E8B-90C2-BC352E3D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5A259-53D8-412B-868F-582AD311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45483-9FA3-43F5-9370-3048C9648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752B7-08C7-4FAB-B4A9-2FE2F6F4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96F2-EBE3-41E8-B083-F4FE551ADD4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B864C-7CB5-4772-AE9A-80C802AD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D216A-6F07-4393-BAB9-26722FEA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EA2F-825A-44A9-934F-EB5B448C1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7467-4080-4D2B-9613-F7784D22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0C01B-4ADD-4170-A056-B8F7FA355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E58DC-0950-4A63-AE2B-1A19173F4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1E030-D3A0-4574-8FD5-6293303D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96F2-EBE3-41E8-B083-F4FE551ADD4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258A9-2B0F-4C16-A469-79612991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8596F-3901-4D45-A81E-737B11B5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EA2F-825A-44A9-934F-EB5B448C1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81467-5417-4B71-8508-49134DE3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3D6CF-7A00-4C28-9F08-625A7CB65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5A68A-3B9D-448E-9B5B-04AB7423C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96F2-EBE3-41E8-B083-F4FE551ADD4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F1293-629D-4057-84BE-52C03F743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1344F-9093-4B63-8702-790F4C8A4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FEA2F-825A-44A9-934F-EB5B448C1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5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3595E6-62B3-45D4-892D-7CA23F7AB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186655"/>
              </p:ext>
            </p:extLst>
          </p:nvPr>
        </p:nvGraphicFramePr>
        <p:xfrm>
          <a:off x="694186" y="2650808"/>
          <a:ext cx="10468934" cy="2346960"/>
        </p:xfrm>
        <a:graphic>
          <a:graphicData uri="http://schemas.openxmlformats.org/drawingml/2006/table">
            <a:tbl>
              <a:tblPr firstRow="1" firstCol="1" bandRow="1"/>
              <a:tblGrid>
                <a:gridCol w="911264">
                  <a:extLst>
                    <a:ext uri="{9D8B030D-6E8A-4147-A177-3AD203B41FA5}">
                      <a16:colId xmlns:a16="http://schemas.microsoft.com/office/drawing/2014/main" val="1167919771"/>
                    </a:ext>
                  </a:extLst>
                </a:gridCol>
                <a:gridCol w="1591352">
                  <a:extLst>
                    <a:ext uri="{9D8B030D-6E8A-4147-A177-3AD203B41FA5}">
                      <a16:colId xmlns:a16="http://schemas.microsoft.com/office/drawing/2014/main" val="1296975951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05320717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51065600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17095340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413130119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26903660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957936871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89110975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634517354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130161987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78668876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461523277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821606763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65010855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88448697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099682486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746244243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009047043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8353972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53987876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85728302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403305631"/>
                    </a:ext>
                  </a:extLst>
                </a:gridCol>
                <a:gridCol w="1245478">
                  <a:extLst>
                    <a:ext uri="{9D8B030D-6E8A-4147-A177-3AD203B41FA5}">
                      <a16:colId xmlns:a16="http://schemas.microsoft.com/office/drawing/2014/main" val="1069230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Concept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435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Bilateral Breast w Boost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Sessions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09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 Breast Tangents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Fractions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33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Treatment Plans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1.1fBrst_L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 delivered of 16 planned)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 Fractions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82663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1.2fBrst_L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(Adaptation)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1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 Fractions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163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 Breast Boost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Fractions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5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Treatment Plan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1.3fBrst_Bst_L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 Fractions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386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Right Breast Tangents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Fractions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06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Treatment Plan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2.1fBrst_R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 Fractions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596699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9CB1C0F1-1D6B-40A8-8EBA-07A26FE4F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6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0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3595E6-62B3-45D4-892D-7CA23F7AB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70039"/>
              </p:ext>
            </p:extLst>
          </p:nvPr>
        </p:nvGraphicFramePr>
        <p:xfrm>
          <a:off x="-1530815" y="1467571"/>
          <a:ext cx="14644010" cy="2346960"/>
        </p:xfrm>
        <a:graphic>
          <a:graphicData uri="http://schemas.openxmlformats.org/drawingml/2006/table">
            <a:tbl>
              <a:tblPr firstRow="1" firstCol="1" bandRow="1"/>
              <a:tblGrid>
                <a:gridCol w="914400">
                  <a:extLst>
                    <a:ext uri="{9D8B030D-6E8A-4147-A177-3AD203B41FA5}">
                      <a16:colId xmlns:a16="http://schemas.microsoft.com/office/drawing/2014/main" val="1167919771"/>
                    </a:ext>
                  </a:extLst>
                </a:gridCol>
                <a:gridCol w="1591056">
                  <a:extLst>
                    <a:ext uri="{9D8B030D-6E8A-4147-A177-3AD203B41FA5}">
                      <a16:colId xmlns:a16="http://schemas.microsoft.com/office/drawing/2014/main" val="1296975951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05320717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51065600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17095340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413130119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26903660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957936871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89110975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634517354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130161987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78668876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461523277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821606763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65010855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88448697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099682486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746244243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009047043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8353972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53987876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85728302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403305631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87727060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96347456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005727717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5766531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94875987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94958707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10705928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3929950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322986275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781235812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22547500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90669702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689806653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015132672"/>
                    </a:ext>
                  </a:extLst>
                </a:gridCol>
                <a:gridCol w="937154">
                  <a:extLst>
                    <a:ext uri="{9D8B030D-6E8A-4147-A177-3AD203B41FA5}">
                      <a16:colId xmlns:a16="http://schemas.microsoft.com/office/drawing/2014/main" val="1069230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Concept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435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Prostate+SV+Nodes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Sessions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09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100" baseline="300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Course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Fractions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33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Treatment Plans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1.1vPelvis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 Fractions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826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Boost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Fractions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5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Treatment Plans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1.2vPrst+SV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 Fractions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386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Boost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Fractions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06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Treatment Plans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1.3Prst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 Fractions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596699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9CB1C0F1-1D6B-40A8-8EBA-07A26FE4F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65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1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3595E6-62B3-45D4-892D-7CA23F7AB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75239"/>
              </p:ext>
            </p:extLst>
          </p:nvPr>
        </p:nvGraphicFramePr>
        <p:xfrm>
          <a:off x="1996156" y="2527112"/>
          <a:ext cx="7283090" cy="2690867"/>
        </p:xfrm>
        <a:graphic>
          <a:graphicData uri="http://schemas.openxmlformats.org/drawingml/2006/table">
            <a:tbl>
              <a:tblPr firstRow="1" firstCol="1" bandRow="1"/>
              <a:tblGrid>
                <a:gridCol w="914400">
                  <a:extLst>
                    <a:ext uri="{9D8B030D-6E8A-4147-A177-3AD203B41FA5}">
                      <a16:colId xmlns:a16="http://schemas.microsoft.com/office/drawing/2014/main" val="1167919771"/>
                    </a:ext>
                  </a:extLst>
                </a:gridCol>
                <a:gridCol w="1591056">
                  <a:extLst>
                    <a:ext uri="{9D8B030D-6E8A-4147-A177-3AD203B41FA5}">
                      <a16:colId xmlns:a16="http://schemas.microsoft.com/office/drawing/2014/main" val="1296975951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05320717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51065600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170953400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413130119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269036609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957936871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89110975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634517354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1130161987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78668876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948759878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3949587078"/>
                    </a:ext>
                  </a:extLst>
                </a:gridCol>
                <a:gridCol w="937154">
                  <a:extLst>
                    <a:ext uri="{9D8B030D-6E8A-4147-A177-3AD203B41FA5}">
                      <a16:colId xmlns:a16="http://schemas.microsoft.com/office/drawing/2014/main" val="106923080"/>
                    </a:ext>
                  </a:extLst>
                </a:gridCol>
              </a:tblGrid>
              <a:tr h="1811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Concept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435767"/>
                  </a:ext>
                </a:extLst>
              </a:tr>
              <a:tr h="1811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Oligometastasis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Sessions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209991"/>
                  </a:ext>
                </a:extLst>
              </a:tr>
              <a:tr h="3623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Whole Brain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Fractions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33828"/>
                  </a:ext>
                </a:extLst>
              </a:tr>
              <a:tr h="3623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Treatment Plans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1.1fWB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 Fractions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826631"/>
                  </a:ext>
                </a:extLst>
              </a:tr>
              <a:tr h="3623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SBRT Spine T12-T12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Fractions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5497"/>
                  </a:ext>
                </a:extLst>
              </a:tr>
              <a:tr h="3623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Treatment Plans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2.1vT10-T12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 Fractions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386909"/>
                  </a:ext>
                </a:extLst>
              </a:tr>
              <a:tr h="3623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SBRT Liver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Fractions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06944"/>
                  </a:ext>
                </a:extLst>
              </a:tr>
              <a:tr h="315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Treatment Plans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3.1v LVR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 Fractions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596699"/>
                  </a:ext>
                </a:extLst>
              </a:tr>
              <a:tr h="1811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3.2v LVR (3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delay)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 Fractions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40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2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787DA2-9B16-46AB-BE84-CBA86F0CD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702183"/>
            <a:ext cx="11386570" cy="457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603</Words>
  <Application>Microsoft Office PowerPoint</Application>
  <PresentationFormat>Widescreen</PresentationFormat>
  <Paragraphs>518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Mayo, Chuck</dc:creator>
  <cp:lastModifiedBy>Mayo, Chuck</cp:lastModifiedBy>
  <cp:revision>7</cp:revision>
  <dcterms:created xsi:type="dcterms:W3CDTF">2021-10-21T12:19:19Z</dcterms:created>
  <dcterms:modified xsi:type="dcterms:W3CDTF">2022-05-27T18:38:50Z</dcterms:modified>
</cp:coreProperties>
</file>