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588" r:id="rId5"/>
    <p:sldId id="580" r:id="rId6"/>
    <p:sldId id="584" r:id="rId7"/>
    <p:sldId id="589" r:id="rId8"/>
    <p:sldId id="581" r:id="rId9"/>
    <p:sldId id="585" r:id="rId10"/>
    <p:sldId id="590" r:id="rId11"/>
    <p:sldId id="591" r:id="rId12"/>
    <p:sldId id="579" r:id="rId13"/>
    <p:sldId id="566" r:id="rId14"/>
    <p:sldId id="572" r:id="rId15"/>
    <p:sldId id="547" r:id="rId16"/>
    <p:sldId id="567" r:id="rId17"/>
    <p:sldId id="570" r:id="rId18"/>
    <p:sldId id="571" r:id="rId1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81"/>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82"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10/5/2022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10/5/2022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05/10/2022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05/10/2022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82880" y="346958"/>
            <a:ext cx="12318695" cy="7159831"/>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3" y="416421"/>
            <a:ext cx="5459344" cy="2459724"/>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931459" cy="244682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3231591"/>
            <a:ext cx="2902935" cy="170816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809814" y="1732838"/>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15112" y="3061713"/>
            <a:ext cx="2931459" cy="205622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356757" y="6350544"/>
            <a:ext cx="2742970" cy="70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8382" cy="164756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178466"/>
            <a:ext cx="1524703" cy="325096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endCxn id="64" idx="1"/>
          </p:cNvCxnSpPr>
          <p:nvPr/>
        </p:nvCxnSpPr>
        <p:spPr>
          <a:xfrm flipV="1">
            <a:off x="6350001" y="1609080"/>
            <a:ext cx="495887" cy="226662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346571" y="1609080"/>
            <a:ext cx="499317" cy="12322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9727" y="5429426"/>
            <a:ext cx="2868804" cy="184223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rgbClr val="C00000"/>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DICOM</a:t>
            </a: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Tx Record</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Refer</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s &gt;&gt;</a:t>
            </a:r>
            <a:endParaRPr kumimoji="0" lang="en-CH"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250950"/>
            <a:ext cx="2931459" cy="2200602"/>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&lt;&lt; D</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RT Plan </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f</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n</a:t>
            </a:r>
            <a:r>
              <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c</a:t>
            </a:r>
            <a:r>
              <a:rPr kumimoji="0" lang="en-GB"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e &gt;&gt;</a:t>
            </a:r>
            <a:endParaRPr kumimoji="0" lang="en-CH"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353727" y="2195954"/>
            <a:ext cx="500466" cy="389595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65414" y="1163052"/>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6358906"/>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51105" y="1679367"/>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7192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65226" y="2958285"/>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168434" y="556997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a:t>
            </a:r>
            <a:r>
              <a:rPr lang="en-US" sz="1000" b="0">
                <a:solidFill>
                  <a:srgbClr val="000000"/>
                </a:solidFill>
                <a:latin typeface="Verdana" panose="020B0604030504040204" pitchFamily="34" charset="0"/>
                <a:ea typeface="Verdana" panose="020B0604030504040204" pitchFamily="34" charset="0"/>
              </a:rPr>
              <a:t>: Oct 05, </a:t>
            </a:r>
            <a:r>
              <a:rPr lang="en-US" sz="1000" b="0" dirty="0">
                <a:solidFill>
                  <a:srgbClr val="000000"/>
                </a:solidFill>
                <a:latin typeface="Verdana" panose="020B0604030504040204" pitchFamily="34" charset="0"/>
                <a:ea typeface="Verdana" panose="020B0604030504040204" pitchFamily="34" charset="0"/>
              </a:rPr>
              <a:t>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r>
              <a:rPr lang="en-US" sz="1000" b="1" dirty="0">
                <a:solidFill>
                  <a:srgbClr val="C00000"/>
                </a:solidFill>
                <a:latin typeface="Verdana" panose="020B0604030504040204" pitchFamily="34" charset="0"/>
                <a:ea typeface="Verdana" panose="020B0604030504040204" pitchFamily="34" charset="0"/>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12313" y="5117936"/>
            <a:ext cx="2940594" cy="226270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12313" y="2759688"/>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346571" y="4085671"/>
            <a:ext cx="2719024" cy="415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372523" y="4102738"/>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00571" y="7590640"/>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92727"/>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89297" y="153903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719244" y="519447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719244" y="300315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810437" y="2176834"/>
            <a:ext cx="4301218" cy="830659"/>
          </a:xfrm>
          <a:prstGeom prst="bentConnector3">
            <a:avLst>
              <a:gd name="adj1" fmla="val 10021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847973" y="2176834"/>
            <a:ext cx="4506052" cy="3009493"/>
          </a:xfrm>
          <a:prstGeom prst="bentConnector3">
            <a:avLst>
              <a:gd name="adj1" fmla="val 9986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489248"/>
            <a:ext cx="2934819" cy="232371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ite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rgbClr val="C00000"/>
                </a:solidFill>
                <a:latin typeface="Verdana" panose="020B0604030504040204" pitchFamily="34" charset="0"/>
                <a:ea typeface="Verdana" panose="020B0604030504040204" pitchFamily="34" charset="0"/>
              </a:rPr>
              <a:t>&lt; Termination Reason</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b="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5787832" y="366229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74140" y="5843659"/>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827232" y="4338044"/>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835835" y="6638861"/>
            <a:ext cx="58850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580484" y="3740534"/>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835835" y="60192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112313" y="401182"/>
            <a:ext cx="2931459" cy="226270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Device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57015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28666"/>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900535"/>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6682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82006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72084"/>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832686"/>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80502"/>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970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13926</TotalTime>
  <Words>6156</Words>
  <Application>Microsoft Office PowerPoint</Application>
  <PresentationFormat>Widescreen</PresentationFormat>
  <Paragraphs>1381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185</cp:revision>
  <cp:lastPrinted>2017-12-27T18:27:04Z</cp:lastPrinted>
  <dcterms:created xsi:type="dcterms:W3CDTF">2021-01-25T17:16:13Z</dcterms:created>
  <dcterms:modified xsi:type="dcterms:W3CDTF">2022-10-05T11:29:00Z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