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80" r:id="rId5"/>
    <p:sldId id="568" r:id="rId6"/>
    <p:sldId id="583" r:id="rId7"/>
    <p:sldId id="581" r:id="rId8"/>
    <p:sldId id="582" r:id="rId9"/>
    <p:sldId id="578" r:id="rId10"/>
    <p:sldId id="575" r:id="rId11"/>
    <p:sldId id="579" r:id="rId12"/>
    <p:sldId id="576" r:id="rId13"/>
    <p:sldId id="577" r:id="rId14"/>
    <p:sldId id="566" r:id="rId15"/>
    <p:sldId id="572" r:id="rId16"/>
    <p:sldId id="547" r:id="rId17"/>
    <p:sldId id="567" r:id="rId18"/>
    <p:sldId id="570" r:id="rId19"/>
    <p:sldId id="571"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83"/>
            <p14:sldId id="581"/>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98" d="100"/>
          <a:sy n="98" d="100"/>
        </p:scale>
        <p:origin x="1980"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3/7/2022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3/7/2022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07/03/2022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07/03/2022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6185" y="293073"/>
            <a:ext cx="11131407" cy="667465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50979" y="5855257"/>
            <a:ext cx="3284049" cy="167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025939"/>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4916538"/>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1927595"/>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87778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028755" y="488450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795485"/>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1"/>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5513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735153" y="5839421"/>
            <a:ext cx="810056" cy="1583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097161"/>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355363"/>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423177" y="2348284"/>
            <a:ext cx="4821692" cy="4197740"/>
          </a:xfrm>
          <a:prstGeom prst="bentConnector3">
            <a:avLst>
              <a:gd name="adj1" fmla="val -44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68828" y="103617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4169698" y="1109573"/>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00960" y="109149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a:t>
            </a:r>
            <a:r>
              <a:rPr lang="en-US" sz="1200">
                <a:solidFill>
                  <a:sysClr val="windowText" lastClr="000000"/>
                </a:solidFill>
                <a:latin typeface="Arial" panose="020B0604020202020204" pitchFamily="34" charset="0"/>
                <a:cs typeface="Arial" panose="020B0604020202020204" pitchFamily="34" charset="0"/>
              </a:rPr>
              <a:t>= </a:t>
            </a:r>
            <a:r>
              <a:rPr lang="en-US" sz="1200">
                <a:solidFill>
                  <a:schemeClr val="accent6"/>
                </a:solidFill>
                <a:latin typeface="Arial" panose="020B0604020202020204" pitchFamily="34" charset="0"/>
                <a:cs typeface="Arial" panose="020B0604020202020204" pitchFamily="34" charset="0"/>
              </a:rPr>
              <a:t>#original-order</a:t>
            </a: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5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13501</TotalTime>
  <Words>7019</Words>
  <Application>Microsoft Office PowerPoint</Application>
  <PresentationFormat>Widescreen</PresentationFormat>
  <Paragraphs>1551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153</cp:revision>
  <cp:lastPrinted>2017-12-27T18:27:04Z</cp:lastPrinted>
  <dcterms:created xsi:type="dcterms:W3CDTF">2021-01-25T17:16:13Z</dcterms:created>
  <dcterms:modified xsi:type="dcterms:W3CDTF">2022-03-07T10:31:01Z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