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80" r:id="rId5"/>
    <p:sldId id="584" r:id="rId6"/>
    <p:sldId id="581" r:id="rId7"/>
    <p:sldId id="583" r:id="rId8"/>
    <p:sldId id="582" r:id="rId9"/>
    <p:sldId id="578" r:id="rId10"/>
    <p:sldId id="575" r:id="rId11"/>
    <p:sldId id="579" r:id="rId12"/>
    <p:sldId id="576" r:id="rId13"/>
    <p:sldId id="577" r:id="rId14"/>
    <p:sldId id="566" r:id="rId15"/>
    <p:sldId id="572" r:id="rId16"/>
    <p:sldId id="547" r:id="rId17"/>
    <p:sldId id="567" r:id="rId18"/>
    <p:sldId id="570" r:id="rId19"/>
    <p:sldId id="571"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84"/>
            <p14:sldId id="581"/>
            <p14:sldId id="583"/>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91565"/>
  </p:normalViewPr>
  <p:slideViewPr>
    <p:cSldViewPr snapToGrid="0" snapToObjects="1" showGuides="1">
      <p:cViewPr varScale="1">
        <p:scale>
          <a:sx n="102" d="100"/>
          <a:sy n="102" d="100"/>
        </p:scale>
        <p:origin x="1170"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3/14/2022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3/14/2022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14/03/2022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14/03/2022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6185" y="312123"/>
            <a:ext cx="11131407" cy="667465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41642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50889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8924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5767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718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6312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40118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2364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50979" y="5874307"/>
            <a:ext cx="3284049" cy="167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4752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4752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5535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4752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4752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044989"/>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4935588"/>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1946645"/>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7157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89683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6837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70406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9393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2436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6495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4030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028755" y="490355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814535"/>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1"/>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9488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2805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9499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735153" y="5858471"/>
            <a:ext cx="810056" cy="1583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61173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3560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116211"/>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2997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6487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7115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374413"/>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7270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423177" y="2367334"/>
            <a:ext cx="4821692" cy="4197740"/>
          </a:xfrm>
          <a:prstGeom prst="bentConnector3">
            <a:avLst>
              <a:gd name="adj1" fmla="val -44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819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675846"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Feb 23,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9053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68828" y="103617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4169698" y="1109573"/>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chemeClr val="accent6"/>
                </a:solidFill>
                <a:latin typeface="Arial" panose="020B0604020202020204" pitchFamily="34" charset="0"/>
                <a:cs typeface="Arial" panose="020B0604020202020204" pitchFamily="34" charset="0"/>
              </a:rPr>
              <a:t>code = heart surgery plan</a:t>
            </a: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00960" y="109149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#original-order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chemeClr val="accent6"/>
                </a:solidFill>
                <a:latin typeface="Arial" panose="020B0604020202020204" pitchFamily="34" charset="0"/>
                <a:cs typeface="Arial" panose="020B0604020202020204" pitchFamily="34" charset="0"/>
              </a:rPr>
              <a:t>code = heart surgery prescription</a:t>
            </a:r>
          </a:p>
        </p:txBody>
      </p:sp>
      <p:sp>
        <p:nvSpPr>
          <p:cNvPr id="39" name="Content Placeholder 2">
            <a:extLst>
              <a:ext uri="{FF2B5EF4-FFF2-40B4-BE49-F238E27FC236}">
                <a16:creationId xmlns:a16="http://schemas.microsoft.com/office/drawing/2014/main" id="{7564C6A8-1C5C-4388-9C37-A44B941F2F8C}"/>
              </a:ext>
            </a:extLst>
          </p:cNvPr>
          <p:cNvSpPr>
            <a:spLocks noGrp="1"/>
          </p:cNvSpPr>
          <p:nvPr/>
        </p:nvSpPr>
        <p:spPr>
          <a:xfrm>
            <a:off x="8329392" y="1077707"/>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chemeClr val="accent6"/>
                </a:solidFill>
                <a:latin typeface="Arial" panose="020B0604020202020204" pitchFamily="34" charset="0"/>
                <a:cs typeface="Arial" panose="020B0604020202020204" pitchFamily="34" charset="0"/>
              </a:rPr>
              <a:t>code = heart surgery summary</a:t>
            </a:r>
          </a:p>
        </p:txBody>
      </p:sp>
    </p:spTree>
    <p:extLst>
      <p:ext uri="{BB962C8B-B14F-4D97-AF65-F5344CB8AC3E}">
        <p14:creationId xmlns:p14="http://schemas.microsoft.com/office/powerpoint/2010/main" val="39274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13534</TotalTime>
  <Words>7034</Words>
  <Application>Microsoft Office PowerPoint</Application>
  <PresentationFormat>Widescreen</PresentationFormat>
  <Paragraphs>1559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158</cp:revision>
  <cp:lastPrinted>2017-12-27T18:27:04Z</cp:lastPrinted>
  <dcterms:created xsi:type="dcterms:W3CDTF">2021-01-25T17:16:13Z</dcterms:created>
  <dcterms:modified xsi:type="dcterms:W3CDTF">2022-03-14T19:34:16Z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