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578" r:id="rId5"/>
    <p:sldId id="568" r:id="rId6"/>
    <p:sldId id="575" r:id="rId7"/>
    <p:sldId id="576" r:id="rId8"/>
    <p:sldId id="577" r:id="rId9"/>
    <p:sldId id="566" r:id="rId10"/>
    <p:sldId id="572" r:id="rId11"/>
    <p:sldId id="547" r:id="rId12"/>
    <p:sldId id="567" r:id="rId13"/>
    <p:sldId id="570" r:id="rId14"/>
    <p:sldId id="571"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78"/>
            <p14:sldId id="568"/>
            <p14:sldId id="575"/>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20" d="100"/>
          <a:sy n="120" d="100"/>
        </p:scale>
        <p:origin x="444" y="-3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1/15/2022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1/15/2022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15/01/2022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15/01/2022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6019849"/>
            <a:ext cx="3282585" cy="143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7345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6"/>
            <a:ext cx="1042184" cy="39276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12,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735153" y="5958293"/>
            <a:ext cx="810056" cy="6155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flipV="1">
            <a:off x="5441970" y="3625663"/>
            <a:ext cx="3158210" cy="5442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1256405" y="5109446"/>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13245</TotalTime>
  <Words>4973</Words>
  <Application>Microsoft Office PowerPoint</Application>
  <PresentationFormat>Widescreen</PresentationFormat>
  <Paragraphs>1144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130</cp:revision>
  <cp:lastPrinted>2017-12-27T18:27:04Z</cp:lastPrinted>
  <dcterms:created xsi:type="dcterms:W3CDTF">2021-01-25T17:16:13Z</dcterms:created>
  <dcterms:modified xsi:type="dcterms:W3CDTF">2022-01-15T09:16:55Z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