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566" r:id="rId5"/>
    <p:sldId id="568" r:id="rId6"/>
    <p:sldId id="572" r:id="rId7"/>
    <p:sldId id="547" r:id="rId8"/>
    <p:sldId id="567" r:id="rId9"/>
    <p:sldId id="570" r:id="rId10"/>
    <p:sldId id="571" r:id="rId1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66"/>
            <p14:sldId id="568"/>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56" d="100"/>
          <a:sy n="156" d="100"/>
        </p:scale>
        <p:origin x="3210" y="13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12/23/2021</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12/23/2021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23/12/2021</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23/12/2021</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84550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12930</TotalTime>
  <Words>3120</Words>
  <Application>Microsoft Office PowerPoint</Application>
  <PresentationFormat>Widescreen</PresentationFormat>
  <Paragraphs>759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112</cp:revision>
  <cp:lastPrinted>2017-12-27T18:27:04Z</cp:lastPrinted>
  <dcterms:created xsi:type="dcterms:W3CDTF">2021-01-25T17:16:13Z</dcterms:created>
  <dcterms:modified xsi:type="dcterms:W3CDTF">2021-12-23T12:42:35Z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