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588" r:id="rId5"/>
    <p:sldId id="580" r:id="rId6"/>
    <p:sldId id="584" r:id="rId7"/>
    <p:sldId id="589" r:id="rId8"/>
    <p:sldId id="581" r:id="rId9"/>
    <p:sldId id="585" r:id="rId10"/>
    <p:sldId id="590" r:id="rId11"/>
    <p:sldId id="591" r:id="rId12"/>
    <p:sldId id="579" r:id="rId13"/>
    <p:sldId id="566" r:id="rId14"/>
    <p:sldId id="572" r:id="rId15"/>
    <p:sldId id="547" r:id="rId16"/>
    <p:sldId id="567" r:id="rId17"/>
    <p:sldId id="570" r:id="rId18"/>
    <p:sldId id="571"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81"/>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22" d="100"/>
          <a:sy n="122" d="100"/>
        </p:scale>
        <p:origin x="570" y="-148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3/28/2023</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3/28/2023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28/03/2023</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28/03/2023</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609600" y="346958"/>
            <a:ext cx="12923520" cy="1015911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250468" y="508894"/>
            <a:ext cx="3096103" cy="33085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b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b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sp>
        <p:nvSpPr>
          <p:cNvPr id="72" name="TextBox 71">
            <a:extLst>
              <a:ext uri="{FF2B5EF4-FFF2-40B4-BE49-F238E27FC236}">
                <a16:creationId xmlns:a16="http://schemas.microsoft.com/office/drawing/2014/main" id="{84CF12A4-2223-4CE7-B3E0-FE45C0545214}"/>
              </a:ext>
            </a:extLst>
          </p:cNvPr>
          <p:cNvSpPr txBox="1"/>
          <p:nvPr/>
        </p:nvSpPr>
        <p:spPr>
          <a:xfrm>
            <a:off x="3260654" y="7256178"/>
            <a:ext cx="3096103" cy="316385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GB" sz="800" kern="0" dirty="0">
                <a:solidFill>
                  <a:schemeClr val="accent5">
                    <a:lumMod val="75000"/>
                  </a:schemeClr>
                </a:solidFill>
                <a:latin typeface="Verdana" panose="020B0604030504040204" pitchFamily="34" charset="0"/>
                <a:ea typeface="Verdana" panose="020B0604030504040204" pitchFamily="34" charset="0"/>
              </a:rPr>
              <a:t>&lt;&lt; D</a:t>
            </a:r>
            <a:r>
              <a:rPr lang="en-CH" sz="800" kern="0" dirty="0">
                <a:solidFill>
                  <a:schemeClr val="accent5">
                    <a:lumMod val="75000"/>
                  </a:schemeClr>
                </a:solidFill>
                <a:latin typeface="Verdana" panose="020B0604030504040204" pitchFamily="34" charset="0"/>
                <a:ea typeface="Verdana" panose="020B0604030504040204" pitchFamily="34" charset="0"/>
              </a:rPr>
              <a:t>I</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O</a:t>
            </a:r>
            <a:r>
              <a:rPr lang="en-GB" sz="800" kern="0" dirty="0">
                <a:solidFill>
                  <a:schemeClr val="accent5">
                    <a:lumMod val="75000"/>
                  </a:schemeClr>
                </a:solidFill>
                <a:latin typeface="Verdana" panose="020B0604030504040204" pitchFamily="34" charset="0"/>
                <a:ea typeface="Verdana" panose="020B0604030504040204" pitchFamily="34" charset="0"/>
              </a:rPr>
              <a:t>M</a:t>
            </a:r>
            <a:r>
              <a:rPr lang="en-CH" sz="800" kern="0" dirty="0">
                <a:solidFill>
                  <a:schemeClr val="accent5">
                    <a:lumMod val="75000"/>
                  </a:schemeClr>
                </a:solidFill>
                <a:latin typeface="Verdana" panose="020B0604030504040204" pitchFamily="34" charset="0"/>
                <a:ea typeface="Verdana" panose="020B0604030504040204" pitchFamily="34" charset="0"/>
              </a:rPr>
              <a:t> </a:t>
            </a:r>
            <a:r>
              <a:rPr lang="en-US" sz="800" kern="0" dirty="0">
                <a:solidFill>
                  <a:schemeClr val="accent5">
                    <a:lumMod val="75000"/>
                  </a:schemeClr>
                </a:solidFill>
                <a:latin typeface="Verdana" panose="020B0604030504040204" pitchFamily="34" charset="0"/>
                <a:ea typeface="Verdana" panose="020B0604030504040204" pitchFamily="34" charset="0"/>
              </a:rPr>
              <a:t>Plan </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f</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n</a:t>
            </a:r>
            <a:r>
              <a:rPr lang="en-CH" sz="800" kern="0" dirty="0">
                <a:solidFill>
                  <a:schemeClr val="accent5">
                    <a:lumMod val="75000"/>
                  </a:schemeClr>
                </a:solidFill>
                <a:latin typeface="Verdana" panose="020B0604030504040204" pitchFamily="34" charset="0"/>
                <a:ea typeface="Verdana" panose="020B0604030504040204" pitchFamily="34" charset="0"/>
              </a:rPr>
              <a:t>c</a:t>
            </a:r>
            <a:r>
              <a:rPr lang="en-GB" sz="800" kern="0" dirty="0">
                <a:solidFill>
                  <a:schemeClr val="accent5">
                    <a:lumMod val="75000"/>
                  </a:schemeClr>
                </a:solidFill>
                <a:latin typeface="Verdana" panose="020B0604030504040204" pitchFamily="34" charset="0"/>
                <a:ea typeface="Verdana" panose="020B0604030504040204" pitchFamily="34" charset="0"/>
              </a:rPr>
              <a:t>e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250468" y="3998929"/>
            <a:ext cx="3096103" cy="30495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2" y="416420"/>
            <a:ext cx="5610433" cy="360861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4115607"/>
            <a:ext cx="3105463" cy="281615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600264" y="2580563"/>
            <a:ext cx="65831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6356757" y="8838105"/>
            <a:ext cx="2716127" cy="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7522" cy="175468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52" idx="1"/>
            <a:endCxn id="64" idx="2"/>
          </p:cNvCxnSpPr>
          <p:nvPr/>
        </p:nvCxnSpPr>
        <p:spPr>
          <a:xfrm flipH="1" flipV="1">
            <a:off x="7596551" y="2178466"/>
            <a:ext cx="1469044" cy="334521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endCxn id="64" idx="1"/>
          </p:cNvCxnSpPr>
          <p:nvPr/>
        </p:nvCxnSpPr>
        <p:spPr>
          <a:xfrm flipV="1">
            <a:off x="6367312" y="1609080"/>
            <a:ext cx="478576" cy="272198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346571" y="1609080"/>
            <a:ext cx="499317" cy="55411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72884" y="7340469"/>
            <a:ext cx="3096103" cy="29952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367312" y="2195954"/>
            <a:ext cx="515840" cy="607133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47986" y="1982202"/>
            <a:ext cx="633621"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596550" y="8500478"/>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61894" y="2097810"/>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5287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630865" y="2939358"/>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014382" y="7694776"/>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Mar 28, 2023</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486437" y="6647584"/>
            <a:ext cx="3105751" cy="292438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a:solidFill>
                  <a:schemeClr val="accent5">
                    <a:lumMod val="75000"/>
                  </a:schemeClr>
                </a:solidFill>
                <a:latin typeface="Verdana" panose="020B0604030504040204" pitchFamily="34" charset="0"/>
                <a:ea typeface="Verdana" panose="020B0604030504040204" pitchFamily="34" charset="0"/>
              </a:rPr>
              <a:t>&lt;&lt; Image Guided Radiotherapy Modality </a:t>
            </a:r>
            <a:r>
              <a:rPr lang="en-US" sz="800" b="0" kern="0" dirty="0">
                <a:solidFill>
                  <a:schemeClr val="accent5">
                    <a:lumMod val="75000"/>
                  </a:schemeClr>
                </a:solidFill>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486437" y="3532432"/>
            <a:ext cx="3096103" cy="292438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346571" y="5523685"/>
            <a:ext cx="2719024"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453064" y="5186649"/>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6578145" y="9854332"/>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609666" y="449735"/>
            <a:ext cx="4236222" cy="657498"/>
          </a:xfrm>
          <a:prstGeom prst="bentConnector3">
            <a:avLst>
              <a:gd name="adj1" fmla="val 9092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79772" y="182478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528744" y="7136760"/>
            <a:ext cx="797338" cy="50785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528744" y="390317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08314" y="2171446"/>
            <a:ext cx="4484291" cy="1737212"/>
          </a:xfrm>
          <a:prstGeom prst="bentConnector3">
            <a:avLst>
              <a:gd name="adj1" fmla="val 10012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508274" y="2294157"/>
            <a:ext cx="4956844" cy="4718664"/>
          </a:xfrm>
          <a:prstGeom prst="bentConnector3">
            <a:avLst>
              <a:gd name="adj1" fmla="val -346"/>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525379"/>
            <a:ext cx="3105463" cy="342443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ite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Follow Up</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and 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or Isotope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b="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Uniform Fractionation &gt;&gt;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608157" y="5785844"/>
            <a:ext cx="64231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616904" y="8934450"/>
            <a:ext cx="64167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389984" y="5197859"/>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645335" y="8352875"/>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486437" y="401182"/>
            <a:ext cx="3096103" cy="296258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11" name="TextBox 110">
            <a:extLst>
              <a:ext uri="{FF2B5EF4-FFF2-40B4-BE49-F238E27FC236}">
                <a16:creationId xmlns:a16="http://schemas.microsoft.com/office/drawing/2014/main" id="{ECFC1674-5AEF-41C3-BAEC-070F327E8DBF}"/>
              </a:ext>
            </a:extLst>
          </p:cNvPr>
          <p:cNvSpPr txBox="1"/>
          <p:nvPr/>
        </p:nvSpPr>
        <p:spPr>
          <a:xfrm>
            <a:off x="5777143" y="798307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10" name="TextBox 109">
            <a:extLst>
              <a:ext uri="{FF2B5EF4-FFF2-40B4-BE49-F238E27FC236}">
                <a16:creationId xmlns:a16="http://schemas.microsoft.com/office/drawing/2014/main" id="{9A8CE246-3D2B-4888-BDFC-FDEC170DAB16}"/>
              </a:ext>
            </a:extLst>
          </p:cNvPr>
          <p:cNvSpPr txBox="1"/>
          <p:nvPr/>
        </p:nvSpPr>
        <p:spPr>
          <a:xfrm>
            <a:off x="5768782" y="401419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Sep 30, 2022</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57015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28666"/>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900535"/>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6682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82006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893806" y="4472084"/>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828788" y="4832686"/>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828788" y="5080502"/>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828788" y="45970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14099</TotalTime>
  <Words>6545</Words>
  <Application>Microsoft Office PowerPoint</Application>
  <PresentationFormat>Widescreen</PresentationFormat>
  <Paragraphs>1445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199</cp:revision>
  <cp:lastPrinted>2017-12-27T18:27:04Z</cp:lastPrinted>
  <dcterms:created xsi:type="dcterms:W3CDTF">2021-01-25T17:16:13Z</dcterms:created>
  <dcterms:modified xsi:type="dcterms:W3CDTF">2023-03-28T16:43:07Z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