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580" r:id="rId5"/>
    <p:sldId id="568" r:id="rId6"/>
    <p:sldId id="581" r:id="rId7"/>
    <p:sldId id="578" r:id="rId8"/>
    <p:sldId id="575" r:id="rId9"/>
    <p:sldId id="579" r:id="rId10"/>
    <p:sldId id="576" r:id="rId11"/>
    <p:sldId id="577" r:id="rId12"/>
    <p:sldId id="566" r:id="rId13"/>
    <p:sldId id="572" r:id="rId14"/>
    <p:sldId id="547" r:id="rId15"/>
    <p:sldId id="567" r:id="rId16"/>
    <p:sldId id="570" r:id="rId17"/>
    <p:sldId id="571" r:id="rId1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68"/>
            <p14:sldId id="581"/>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p:scale>
          <a:sx n="125" d="100"/>
          <a:sy n="125" d="100"/>
        </p:scale>
        <p:origin x="252" y="-163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2/6/2022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2/6/2022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06/02/2022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06/02/2022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258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kern="0" dirty="0">
                <a:solidFill>
                  <a:srgbClr val="5B9BD5">
                    <a:lumMod val="75000"/>
                  </a:srgbClr>
                </a:solidFill>
                <a:latin typeface="Arial" panose="020B0604020202020204"/>
              </a:rPr>
              <a:t>Course</a:t>
            </a:r>
            <a:r>
              <a:rPr lang="en-US" sz="1000"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13481</TotalTime>
  <Words>5964</Words>
  <Application>Microsoft Office PowerPoint</Application>
  <PresentationFormat>Widescreen</PresentationFormat>
  <Paragraphs>1344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147</cp:revision>
  <cp:lastPrinted>2017-12-27T18:27:04Z</cp:lastPrinted>
  <dcterms:created xsi:type="dcterms:W3CDTF">2021-01-25T17:16:13Z</dcterms:created>
  <dcterms:modified xsi:type="dcterms:W3CDTF">2022-02-06T14:42:07Z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