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21" d="100"/>
          <a:sy n="121" d="100"/>
        </p:scale>
        <p:origin x="564" y="-375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4/6/2023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4/6/2023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06/04/2023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06/04/2023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1592261"/>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260654" y="8261365"/>
            <a:ext cx="3096103" cy="3556679"/>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79"/>
            <a:ext cx="3096103" cy="365350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17115"/>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35672"/>
            <a:ext cx="310546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356757" y="9780990"/>
            <a:ext cx="2716127" cy="25871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11150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051034"/>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67312" y="2171446"/>
            <a:ext cx="619558" cy="609583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733639" y="9389907"/>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6998097" y="1057012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Apr 06,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79631"/>
            <a:ext cx="2719024" cy="1034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61072" y="1113515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1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9275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Follow Up Code or Text</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64167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a:t>
            </a:r>
            <a:r>
              <a:rPr lang="en-US" sz="800" b="0" kern="0" dirty="0" err="1">
                <a:solidFill>
                  <a:schemeClr val="accent5">
                    <a:lumMod val="75000"/>
                  </a:schemeClr>
                </a:solidFill>
                <a:latin typeface="Verdana" panose="020B0604030504040204" pitchFamily="34" charset="0"/>
                <a:ea typeface="Verdana" panose="020B0604030504040204" pitchFamily="34" charset="0"/>
              </a:rPr>
              <a:t>Mamangement</a:t>
            </a:r>
            <a:r>
              <a:rPr lang="en-US" sz="800" b="0" kern="0" dirty="0">
                <a:solidFill>
                  <a:schemeClr val="accent5">
                    <a:lumMod val="75000"/>
                  </a:schemeClr>
                </a:solidFill>
                <a:latin typeface="Verdana" panose="020B0604030504040204" pitchFamily="34" charset="0"/>
                <a:ea typeface="Verdana" panose="020B0604030504040204" pitchFamily="34" charset="0"/>
              </a:rPr>
              <a: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14267</TotalTime>
  <Words>6695</Words>
  <Application>Microsoft Office PowerPoint</Application>
  <PresentationFormat>Widescreen</PresentationFormat>
  <Paragraphs>1473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203</cp:revision>
  <cp:lastPrinted>2017-12-27T18:27:04Z</cp:lastPrinted>
  <dcterms:created xsi:type="dcterms:W3CDTF">2021-01-25T17:16:13Z</dcterms:created>
  <dcterms:modified xsi:type="dcterms:W3CDTF">2023-04-06T13:16:50Z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