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578" r:id="rId5"/>
    <p:sldId id="568" r:id="rId6"/>
    <p:sldId id="575" r:id="rId7"/>
    <p:sldId id="576" r:id="rId8"/>
    <p:sldId id="577" r:id="rId9"/>
    <p:sldId id="566" r:id="rId10"/>
    <p:sldId id="572" r:id="rId11"/>
    <p:sldId id="547" r:id="rId12"/>
    <p:sldId id="567" r:id="rId13"/>
    <p:sldId id="570" r:id="rId14"/>
    <p:sldId id="571"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78"/>
            <p14:sldId id="568"/>
            <p14:sldId id="575"/>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160" d="100"/>
          <a:sy n="160" d="100"/>
        </p:scale>
        <p:origin x="160" y="2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1/17/22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1/17/22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17/01/2022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17/01/2022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6019849"/>
            <a:ext cx="3282585" cy="143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7345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6"/>
            <a:ext cx="1042184" cy="39276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12,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735153" y="5958293"/>
            <a:ext cx="810056" cy="6155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flipV="1">
            <a:off x="5441970" y="3625663"/>
            <a:ext cx="3158210" cy="54422"/>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E5CC85-272E-3240-AD1B-1756204E1F01}"/>
              </a:ext>
            </a:extLst>
          </p:cNvPr>
          <p:cNvSpPr txBox="1"/>
          <p:nvPr/>
        </p:nvSpPr>
        <p:spPr>
          <a:xfrm>
            <a:off x="8685438" y="6838131"/>
            <a:ext cx="1122423" cy="230832"/>
          </a:xfrm>
          <a:prstGeom prst="rect">
            <a:avLst/>
          </a:prstGeom>
          <a:noFill/>
        </p:spPr>
        <p:txBody>
          <a:bodyPr wrap="none" rtlCol="0">
            <a:spAutoFit/>
          </a:bodyPr>
          <a:lstStyle/>
          <a:p>
            <a:r>
              <a:rPr lang="en-US" sz="900" i="1" dirty="0"/>
              <a:t>Procedure (US Core)</a:t>
            </a:r>
            <a:endParaRPr lang="en-US" sz="900" dirty="0"/>
          </a:p>
        </p:txBody>
      </p:sp>
      <p:sp>
        <p:nvSpPr>
          <p:cNvPr id="53" name="TextBox 52">
            <a:extLst>
              <a:ext uri="{FF2B5EF4-FFF2-40B4-BE49-F238E27FC236}">
                <a16:creationId xmlns:a16="http://schemas.microsoft.com/office/drawing/2014/main" id="{DCD994C3-28D9-F74E-A1EC-D0626B219413}"/>
              </a:ext>
            </a:extLst>
          </p:cNvPr>
          <p:cNvSpPr txBox="1"/>
          <p:nvPr/>
        </p:nvSpPr>
        <p:spPr>
          <a:xfrm>
            <a:off x="3568118" y="6907931"/>
            <a:ext cx="939681" cy="230832"/>
          </a:xfrm>
          <a:prstGeom prst="rect">
            <a:avLst/>
          </a:prstGeom>
          <a:noFill/>
        </p:spPr>
        <p:txBody>
          <a:bodyPr wrap="none" rtlCol="0">
            <a:spAutoFit/>
          </a:bodyPr>
          <a:lstStyle/>
          <a:p>
            <a:r>
              <a:rPr lang="en-US" sz="900" i="1" dirty="0"/>
              <a:t>ServiceRequest?</a:t>
            </a:r>
            <a:endParaRPr lang="en-US" sz="900" dirty="0"/>
          </a:p>
        </p:txBody>
      </p:sp>
      <p:sp>
        <p:nvSpPr>
          <p:cNvPr id="56" name="TextBox 55">
            <a:extLst>
              <a:ext uri="{FF2B5EF4-FFF2-40B4-BE49-F238E27FC236}">
                <a16:creationId xmlns:a16="http://schemas.microsoft.com/office/drawing/2014/main" id="{A7704147-0384-C849-8775-4D12D1232B4E}"/>
              </a:ext>
            </a:extLst>
          </p:cNvPr>
          <p:cNvSpPr txBox="1"/>
          <p:nvPr/>
        </p:nvSpPr>
        <p:spPr>
          <a:xfrm>
            <a:off x="3557336" y="4525584"/>
            <a:ext cx="886781" cy="230832"/>
          </a:xfrm>
          <a:prstGeom prst="rect">
            <a:avLst/>
          </a:prstGeom>
          <a:noFill/>
        </p:spPr>
        <p:txBody>
          <a:bodyPr wrap="none" rtlCol="0">
            <a:spAutoFit/>
          </a:bodyPr>
          <a:lstStyle/>
          <a:p>
            <a:r>
              <a:rPr lang="en-US" sz="900" i="1" dirty="0"/>
              <a:t>ServiceRequest</a:t>
            </a:r>
            <a:endParaRPr lang="en-US" sz="900" dirty="0"/>
          </a:p>
        </p:txBody>
      </p:sp>
      <p:sp>
        <p:nvSpPr>
          <p:cNvPr id="61" name="TextBox 60">
            <a:extLst>
              <a:ext uri="{FF2B5EF4-FFF2-40B4-BE49-F238E27FC236}">
                <a16:creationId xmlns:a16="http://schemas.microsoft.com/office/drawing/2014/main" id="{1305A418-DB45-A643-A138-B4FF5A68A224}"/>
              </a:ext>
            </a:extLst>
          </p:cNvPr>
          <p:cNvSpPr txBox="1"/>
          <p:nvPr/>
        </p:nvSpPr>
        <p:spPr>
          <a:xfrm>
            <a:off x="3567904" y="2552703"/>
            <a:ext cx="939681" cy="230832"/>
          </a:xfrm>
          <a:prstGeom prst="rect">
            <a:avLst/>
          </a:prstGeom>
          <a:noFill/>
        </p:spPr>
        <p:txBody>
          <a:bodyPr wrap="none" rtlCol="0">
            <a:spAutoFit/>
          </a:bodyPr>
          <a:lstStyle/>
          <a:p>
            <a:r>
              <a:rPr lang="en-US" sz="900" i="1" dirty="0"/>
              <a:t>ServiceRequest?</a:t>
            </a:r>
            <a:endParaRPr lang="en-US" sz="900" dirty="0"/>
          </a:p>
        </p:txBody>
      </p:sp>
      <p:sp>
        <p:nvSpPr>
          <p:cNvPr id="62" name="TextBox 61">
            <a:extLst>
              <a:ext uri="{FF2B5EF4-FFF2-40B4-BE49-F238E27FC236}">
                <a16:creationId xmlns:a16="http://schemas.microsoft.com/office/drawing/2014/main" id="{EB4C7F1A-4356-C447-B7E8-95064A59B4F4}"/>
              </a:ext>
            </a:extLst>
          </p:cNvPr>
          <p:cNvSpPr txBox="1"/>
          <p:nvPr/>
        </p:nvSpPr>
        <p:spPr>
          <a:xfrm>
            <a:off x="8601772" y="4316665"/>
            <a:ext cx="1122423" cy="230832"/>
          </a:xfrm>
          <a:prstGeom prst="rect">
            <a:avLst/>
          </a:prstGeom>
          <a:noFill/>
        </p:spPr>
        <p:txBody>
          <a:bodyPr wrap="none" rtlCol="0">
            <a:spAutoFit/>
          </a:bodyPr>
          <a:lstStyle/>
          <a:p>
            <a:r>
              <a:rPr lang="en-US" sz="900" i="1" dirty="0"/>
              <a:t>Procedure (US Core)</a:t>
            </a:r>
            <a:endParaRPr lang="en-US" sz="900" dirty="0"/>
          </a:p>
        </p:txBody>
      </p:sp>
      <p:sp>
        <p:nvSpPr>
          <p:cNvPr id="63" name="TextBox 62">
            <a:extLst>
              <a:ext uri="{FF2B5EF4-FFF2-40B4-BE49-F238E27FC236}">
                <a16:creationId xmlns:a16="http://schemas.microsoft.com/office/drawing/2014/main" id="{9C5AF0A0-2EF4-1C48-82D6-8D4642D4BBF2}"/>
              </a:ext>
            </a:extLst>
          </p:cNvPr>
          <p:cNvSpPr txBox="1"/>
          <p:nvPr/>
        </p:nvSpPr>
        <p:spPr>
          <a:xfrm>
            <a:off x="260124" y="4637958"/>
            <a:ext cx="886781" cy="230832"/>
          </a:xfrm>
          <a:prstGeom prst="rect">
            <a:avLst/>
          </a:prstGeom>
          <a:noFill/>
        </p:spPr>
        <p:txBody>
          <a:bodyPr wrap="none" rtlCol="0">
            <a:spAutoFit/>
          </a:bodyPr>
          <a:lstStyle/>
          <a:p>
            <a:r>
              <a:rPr lang="en-US" sz="900" i="1" dirty="0"/>
              <a:t>ServiceRequest</a:t>
            </a:r>
            <a:endParaRPr lang="en-US" sz="900" dirty="0"/>
          </a:p>
        </p:txBody>
      </p:sp>
      <p:sp>
        <p:nvSpPr>
          <p:cNvPr id="73" name="TextBox 72">
            <a:extLst>
              <a:ext uri="{FF2B5EF4-FFF2-40B4-BE49-F238E27FC236}">
                <a16:creationId xmlns:a16="http://schemas.microsoft.com/office/drawing/2014/main" id="{40C19209-48A3-4C43-9096-EA29303015A4}"/>
              </a:ext>
            </a:extLst>
          </p:cNvPr>
          <p:cNvSpPr txBox="1"/>
          <p:nvPr/>
        </p:nvSpPr>
        <p:spPr>
          <a:xfrm>
            <a:off x="282538" y="2422886"/>
            <a:ext cx="886781" cy="230832"/>
          </a:xfrm>
          <a:prstGeom prst="rect">
            <a:avLst/>
          </a:prstGeom>
          <a:noFill/>
        </p:spPr>
        <p:txBody>
          <a:bodyPr wrap="none" rtlCol="0">
            <a:spAutoFit/>
          </a:bodyPr>
          <a:lstStyle/>
          <a:p>
            <a:r>
              <a:rPr lang="en-US" sz="900" i="1" dirty="0"/>
              <a:t>ServiceRequest</a:t>
            </a:r>
            <a:endParaRPr lang="en-US" sz="900" dirty="0"/>
          </a:p>
        </p:txBody>
      </p:sp>
      <p:sp>
        <p:nvSpPr>
          <p:cNvPr id="74" name="TextBox 73">
            <a:extLst>
              <a:ext uri="{FF2B5EF4-FFF2-40B4-BE49-F238E27FC236}">
                <a16:creationId xmlns:a16="http://schemas.microsoft.com/office/drawing/2014/main" id="{CF30BA6A-5CF1-434B-8F41-DE046573A610}"/>
              </a:ext>
            </a:extLst>
          </p:cNvPr>
          <p:cNvSpPr txBox="1"/>
          <p:nvPr/>
        </p:nvSpPr>
        <p:spPr>
          <a:xfrm>
            <a:off x="250281" y="6959679"/>
            <a:ext cx="886781" cy="230832"/>
          </a:xfrm>
          <a:prstGeom prst="rect">
            <a:avLst/>
          </a:prstGeom>
          <a:noFill/>
        </p:spPr>
        <p:txBody>
          <a:bodyPr wrap="none" rtlCol="0">
            <a:spAutoFit/>
          </a:bodyPr>
          <a:lstStyle/>
          <a:p>
            <a:r>
              <a:rPr lang="en-US" sz="900" i="1" dirty="0"/>
              <a:t>ServiceRequest</a:t>
            </a:r>
            <a:endParaRPr lang="en-US" sz="900" dirty="0"/>
          </a:p>
        </p:txBody>
      </p:sp>
    </p:spTree>
    <p:extLst>
      <p:ext uri="{BB962C8B-B14F-4D97-AF65-F5344CB8AC3E}">
        <p14:creationId xmlns:p14="http://schemas.microsoft.com/office/powerpoint/2010/main" val="150695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1256405" y="5109446"/>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13254</TotalTime>
  <Words>4995</Words>
  <Application>Microsoft Macintosh PowerPoint</Application>
  <PresentationFormat>Widescreen</PresentationFormat>
  <Paragraphs>1152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Saul A Kravitz</cp:lastModifiedBy>
  <cp:revision>131</cp:revision>
  <cp:lastPrinted>2017-12-27T18:27:04Z</cp:lastPrinted>
  <dcterms:created xsi:type="dcterms:W3CDTF">2021-01-25T17:16:13Z</dcterms:created>
  <dcterms:modified xsi:type="dcterms:W3CDTF">2022-01-17T16:47:04Z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