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80" r:id="rId5"/>
    <p:sldId id="584" r:id="rId6"/>
    <p:sldId id="581" r:id="rId7"/>
    <p:sldId id="583" r:id="rId8"/>
    <p:sldId id="582" r:id="rId9"/>
    <p:sldId id="578" r:id="rId10"/>
    <p:sldId id="575" r:id="rId11"/>
    <p:sldId id="579" r:id="rId12"/>
    <p:sldId id="576" r:id="rId13"/>
    <p:sldId id="577" r:id="rId14"/>
    <p:sldId id="566" r:id="rId15"/>
    <p:sldId id="572" r:id="rId16"/>
    <p:sldId id="547" r:id="rId17"/>
    <p:sldId id="567" r:id="rId18"/>
    <p:sldId id="570" r:id="rId19"/>
    <p:sldId id="57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84"/>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60" d="100"/>
          <a:sy n="160" d="100"/>
        </p:scale>
        <p:origin x="3132"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4/19/2022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4/19/2022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19/04/2022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19/04/2022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err="1">
                <a:latin typeface="Arial" panose="020B0604020202020204"/>
              </a:rPr>
              <a:t>Precedure</a:t>
            </a:r>
            <a:r>
              <a:rPr lang="en-GB" sz="800" kern="0" dirty="0">
                <a:latin typeface="Arial" panose="020B0604020202020204"/>
              </a:rPr>
              <a:t>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err="1">
                <a:solidFill>
                  <a:schemeClr val="tx1"/>
                </a:solidFill>
                <a:latin typeface="Arial" panose="020B0604020202020204"/>
              </a:rPr>
              <a:t>Precedure</a:t>
            </a:r>
            <a:r>
              <a:rPr lang="en-GB" sz="800" b="0" kern="0" dirty="0">
                <a:solidFill>
                  <a:schemeClr val="tx1"/>
                </a:solidFill>
                <a:latin typeface="Arial" panose="020B0604020202020204"/>
              </a:rPr>
              <a:t>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819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675846"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60038"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34644" y="76433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3955875" y="581187"/>
            <a:ext cx="4155049"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filler-order: “The request represents the view of an authorization instantiated by a fulfilling system representing the details of the fulfiller's intention to act upon a submitted order.” </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We use this for planning.</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32448" y="640705"/>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original-order: “The request represents an original authorization for action.” </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We use this for prescription</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237018" y="84244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29981" y="417561"/>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a:defRPr/>
            </a:pPr>
            <a:r>
              <a:rPr lang="en-GB" sz="800" kern="0" dirty="0" err="1">
                <a:latin typeface="Arial" panose="020B0604020202020204"/>
              </a:rPr>
              <a:t>Precedure</a:t>
            </a:r>
            <a:r>
              <a:rPr lang="en-GB" sz="800" kern="0" dirty="0">
                <a:latin typeface="Arial" panose="020B0604020202020204"/>
              </a:rPr>
              <a:t> Code = Radiotherapy Course of Treatment,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original-order</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13839</TotalTime>
  <Words>7153</Words>
  <Application>Microsoft Office PowerPoint</Application>
  <PresentationFormat>Widescreen</PresentationFormat>
  <Paragraphs>1572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169</cp:revision>
  <cp:lastPrinted>2017-12-27T18:27:04Z</cp:lastPrinted>
  <dcterms:created xsi:type="dcterms:W3CDTF">2021-01-25T17:16:13Z</dcterms:created>
  <dcterms:modified xsi:type="dcterms:W3CDTF">2022-04-19T14:15:42Z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